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1" r:id="rId3"/>
    <p:sldId id="292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3" r:id="rId13"/>
    <p:sldId id="304" r:id="rId14"/>
    <p:sldId id="305" r:id="rId15"/>
    <p:sldId id="346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103"/>
    <a:srgbClr val="984807"/>
    <a:srgbClr val="29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3060" autoAdjust="0"/>
  </p:normalViewPr>
  <p:slideViewPr>
    <p:cSldViewPr>
      <p:cViewPr>
        <p:scale>
          <a:sx n="60" d="100"/>
          <a:sy n="60" d="100"/>
        </p:scale>
        <p:origin x="-165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8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9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1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3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0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9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8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5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6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2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5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43D5-5A17-4696-9A9E-4D10ECBDC97F}" type="datetimeFigureOut">
              <a:rPr lang="nl-NL" smtClean="0"/>
              <a:pPr/>
              <a:t>14-6-2015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71B86-323E-4DD0-A9CE-84D860DEBF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67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" r="3009" b="1517"/>
          <a:stretch/>
        </p:blipFill>
        <p:spPr bwMode="auto">
          <a:xfrm>
            <a:off x="-49903" y="8764"/>
            <a:ext cx="9193903" cy="677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3851920" y="5157192"/>
            <a:ext cx="5152078" cy="5847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PART 1</a:t>
            </a:r>
            <a:endParaRPr lang="nl-NL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2411759" y="764704"/>
            <a:ext cx="6686773" cy="501675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1840 and 1842 Ellen, with other members of the family, attended Adventist meetings in Portland, accepted the views presented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by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William Miller and his associates,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confidently looked for Christ's imminent return. Ellen was an earnest missionary worker, seeking to win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her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youthful friends and doing her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part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heralding the Advent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Message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2" y="1052736"/>
            <a:ext cx="2369431" cy="282356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699744" y="4044656"/>
            <a:ext cx="1579150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Miller </a:t>
            </a:r>
          </a:p>
          <a:p>
            <a:pPr algn="ctr"/>
            <a:r>
              <a:rPr lang="nl-NL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(1782-1849)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448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2443071" y="505226"/>
            <a:ext cx="6686773" cy="26776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keenness of the Great Disappointment that Jesus did not return to earth on October 22, 1844 was not lessened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by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Ellen's youth, and she, with others, studied the Bible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prayed earnestly for light and guidance in 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succeeding days of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perplexity.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2" y="1052736"/>
            <a:ext cx="2369431" cy="282356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699744" y="4044656"/>
            <a:ext cx="1579150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Miller </a:t>
            </a:r>
          </a:p>
          <a:p>
            <a:pPr algn="ctr"/>
            <a:r>
              <a:rPr lang="nl-NL" sz="20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(1782-1849)</a:t>
            </a:r>
            <a:endParaRPr lang="nl-NL" sz="20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03" y="3208863"/>
            <a:ext cx="2391550" cy="33300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07" y="3166417"/>
            <a:ext cx="5346902" cy="326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279"/>
            <a:ext cx="3488057" cy="531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hthoek 27"/>
          <p:cNvSpPr/>
          <p:nvPr/>
        </p:nvSpPr>
        <p:spPr>
          <a:xfrm>
            <a:off x="3622019" y="644949"/>
            <a:ext cx="5368112" cy="55707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When many were wavering or were abandoning their Adventist experience, Ellen Harmon, one morning late in December, joined four other women in family worship at the home of a fellow believer in South Portland. Heaven seemed near to the praying group, and as the power of God rested on Ellen she witnessed in vision the travels of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Advent people to the City of God.</a:t>
            </a:r>
          </a:p>
          <a:p>
            <a:endParaRPr lang="en-US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Early Writings pp. 13-20 ;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Ellen G. White</a:t>
            </a:r>
          </a:p>
        </p:txBody>
      </p:sp>
    </p:spTree>
    <p:extLst>
      <p:ext uri="{BB962C8B-B14F-4D97-AF65-F5344CB8AC3E}">
        <p14:creationId xmlns:p14="http://schemas.microsoft.com/office/powerpoint/2010/main" val="40843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hthoek 27"/>
          <p:cNvSpPr/>
          <p:nvPr/>
        </p:nvSpPr>
        <p:spPr>
          <a:xfrm>
            <a:off x="3650429" y="482823"/>
            <a:ext cx="5311292" cy="56938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FIRST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VISION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this vision the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“Advent people”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were traveling a high and dangerous path towards the city of New Jerusalem [heaven]. Their path was lit from behind by "a bright (light)...which an angel told me was the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Midnight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ry. “Some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travelers grew weary and were encouraged by Jesus; others denied the light, the light behind them went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out, and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they fell "off the path into the dark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wicked world below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.”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6" y="1122979"/>
            <a:ext cx="2943592" cy="424847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3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hthoek 27"/>
          <p:cNvSpPr/>
          <p:nvPr/>
        </p:nvSpPr>
        <p:spPr>
          <a:xfrm>
            <a:off x="3650429" y="482823"/>
            <a:ext cx="5311292" cy="48320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FIRST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VISION</a:t>
            </a:r>
          </a:p>
          <a:p>
            <a:pPr algn="ctr"/>
            <a:endParaRPr lang="en-US" sz="2800" b="1" dirty="0" err="1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2800" b="1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vision continued with a portrayal of Christ’s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Second Coming, following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the Advent people entered the New Jerusalem; and ended with her returning to earth feeling lonely, desolate and longing for that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“better world”.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6" y="1122979"/>
            <a:ext cx="2943592" cy="4248472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6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" r="3009" b="1517"/>
          <a:stretch/>
        </p:blipFill>
        <p:spPr bwMode="auto">
          <a:xfrm>
            <a:off x="-49903" y="8764"/>
            <a:ext cx="9193903" cy="677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3851920" y="5157192"/>
            <a:ext cx="5152078" cy="5847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 OF PART 1</a:t>
            </a:r>
            <a:endParaRPr lang="nl-NL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0" name="Ezelsoor 19"/>
          <p:cNvSpPr/>
          <p:nvPr/>
        </p:nvSpPr>
        <p:spPr>
          <a:xfrm>
            <a:off x="-4860" y="6336629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/>
          <p:cNvGrpSpPr/>
          <p:nvPr/>
        </p:nvGrpSpPr>
        <p:grpSpPr>
          <a:xfrm>
            <a:off x="6306075" y="6208401"/>
            <a:ext cx="2557212" cy="418387"/>
            <a:chOff x="3386565" y="6165786"/>
            <a:chExt cx="4186699" cy="601696"/>
          </a:xfrm>
          <a:effectLst>
            <a:glow rad="203200">
              <a:schemeClr val="bg1">
                <a:alpha val="80000"/>
              </a:schemeClr>
            </a:glow>
          </a:effectLst>
        </p:grpSpPr>
        <p:pic>
          <p:nvPicPr>
            <p:cNvPr id="16" name="Picture 2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2" t="-21871"/>
            <a:stretch/>
          </p:blipFill>
          <p:spPr bwMode="auto">
            <a:xfrm>
              <a:off x="3386565" y="6165786"/>
              <a:ext cx="4186699" cy="60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633" y="6273770"/>
              <a:ext cx="538631" cy="36740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0" y="5903550"/>
            <a:ext cx="1641747" cy="723238"/>
          </a:xfrm>
          <a:prstGeom prst="rect">
            <a:avLst/>
          </a:prstGeom>
          <a:noFill/>
          <a:ln>
            <a:noFill/>
          </a:ln>
          <a:effectLst>
            <a:glow rad="1397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707904" y="1166842"/>
            <a:ext cx="5152078" cy="452431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brief, she was a woman of remarkable spiritual gifts who lived most of her life during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nineteenth century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1827-1915),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yet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through her writings she is still making a revolutionary impact on millions of people around the world.</a:t>
            </a:r>
            <a:endParaRPr lang="nl-NL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6507"/>
            <a:ext cx="3314069" cy="316230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1080837" y="4437112"/>
            <a:ext cx="1955985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Ellen G. </a:t>
            </a:r>
            <a:r>
              <a:rPr lang="nl-NL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 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(1827-1915)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215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0" name="Ezelsoor 19"/>
          <p:cNvSpPr/>
          <p:nvPr/>
        </p:nvSpPr>
        <p:spPr>
          <a:xfrm>
            <a:off x="-4860" y="6336629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/>
          <p:cNvGrpSpPr/>
          <p:nvPr/>
        </p:nvGrpSpPr>
        <p:grpSpPr>
          <a:xfrm>
            <a:off x="6306075" y="6208401"/>
            <a:ext cx="2557212" cy="418387"/>
            <a:chOff x="3386565" y="6165786"/>
            <a:chExt cx="4186699" cy="601696"/>
          </a:xfrm>
          <a:effectLst>
            <a:glow rad="203200">
              <a:schemeClr val="bg1">
                <a:alpha val="80000"/>
              </a:schemeClr>
            </a:glow>
          </a:effectLst>
        </p:grpSpPr>
        <p:pic>
          <p:nvPicPr>
            <p:cNvPr id="16" name="Picture 2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2" t="-21871"/>
            <a:stretch/>
          </p:blipFill>
          <p:spPr bwMode="auto">
            <a:xfrm>
              <a:off x="3386565" y="6165786"/>
              <a:ext cx="4186699" cy="60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633" y="6273770"/>
              <a:ext cx="538631" cy="36740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0" y="5903550"/>
            <a:ext cx="1641747" cy="723238"/>
          </a:xfrm>
          <a:prstGeom prst="rect">
            <a:avLst/>
          </a:prstGeom>
          <a:noFill/>
          <a:ln>
            <a:noFill/>
          </a:ln>
          <a:effectLst>
            <a:glow rad="1397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856512" y="1600929"/>
            <a:ext cx="5152078" cy="353943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During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her lifetime she wrote more than 5,000 periodical articles and 40 books; but today, including compilations from her 50,000 pages of manuscript, more than 100 titles are available in English.</a:t>
            </a:r>
            <a:endParaRPr lang="nl-NL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308188" y="663252"/>
            <a:ext cx="3319980" cy="3083645"/>
            <a:chOff x="-44124" y="286999"/>
            <a:chExt cx="4011797" cy="404915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3130">
              <a:off x="-44124" y="988839"/>
              <a:ext cx="3967673" cy="334731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6999"/>
              <a:ext cx="3967673" cy="334731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3" y="2742237"/>
            <a:ext cx="2642539" cy="293986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6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766403" y="1108485"/>
            <a:ext cx="5152078" cy="452431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Seventh-Day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Adventists believe that Mrs. White was more than a gifted writer; they believe she was appointed by God as a special messenger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draw the world's attention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Holy Scriptures and help prepare people for Christ's second advent.</a:t>
            </a:r>
            <a:endParaRPr lang="nl-NL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0" y="1628800"/>
            <a:ext cx="2892112" cy="427475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85000"/>
                <a:lumOff val="1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" y="191517"/>
            <a:ext cx="3488166" cy="391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70" y="2966846"/>
            <a:ext cx="1885009" cy="219034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20" y="4576741"/>
            <a:ext cx="1600783" cy="161988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" name="Stroomdiagram: Uitstel 1"/>
          <p:cNvSpPr/>
          <p:nvPr/>
        </p:nvSpPr>
        <p:spPr>
          <a:xfrm>
            <a:off x="0" y="1412776"/>
            <a:ext cx="9144000" cy="3855333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646006" y="1940058"/>
            <a:ext cx="5152078" cy="28007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8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nl-NL" sz="8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Early</a:t>
            </a:r>
            <a:r>
              <a:rPr lang="nl-NL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nl-NL" sz="8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Years</a:t>
            </a:r>
            <a:endParaRPr lang="nl-NL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0" y="758014"/>
            <a:ext cx="3166229" cy="367909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hthoek 26"/>
          <p:cNvSpPr/>
          <p:nvPr/>
        </p:nvSpPr>
        <p:spPr>
          <a:xfrm>
            <a:off x="1080837" y="4437112"/>
            <a:ext cx="1955985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Ellen G. </a:t>
            </a:r>
            <a:r>
              <a:rPr lang="nl-NL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 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(1827-1915)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076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711209" y="3841447"/>
            <a:ext cx="5152078" cy="206210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Ellen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, with her twin sister Elizabeth, was born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November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26, 1827,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Robert and Eunice Harmon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3" y="202332"/>
            <a:ext cx="3352245" cy="5890964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lumMod val="85000"/>
                <a:lumOff val="1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6" y="908720"/>
            <a:ext cx="2649860" cy="32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442731" y="4293096"/>
            <a:ext cx="2868216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Arial Narrow" panose="020B0606020202030204" pitchFamily="34" charset="0"/>
              </a:rPr>
              <a:t>Robert </a:t>
            </a:r>
            <a:r>
              <a:rPr lang="nl-NL" sz="3200" b="1" dirty="0" err="1" smtClean="0">
                <a:latin typeface="Arial Narrow" panose="020B0606020202030204" pitchFamily="34" charset="0"/>
              </a:rPr>
              <a:t>Harmon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47" y="759917"/>
            <a:ext cx="2134464" cy="26987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78" y="873787"/>
            <a:ext cx="2212080" cy="257039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5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1926927" y="764704"/>
            <a:ext cx="7171606" cy="501675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At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age of nine (1836), while returning home from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school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one afternoon, she was severely injured in the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face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a stone thrown by a classmate.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three weeks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she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was unconscious, and in the years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that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followed she suffered greatly as a result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the serious injury to her nose. Ellen's formal education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ended abruptly, and it seemed to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all that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formerly promising little girl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could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not live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long.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5" y="2060848"/>
            <a:ext cx="1771413" cy="205834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5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5004047" y="1090380"/>
            <a:ext cx="3985065" cy="452431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On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June 26, 1842,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at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her request she was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baptized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immersion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Casco Bay, Portland.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That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same day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she was received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member </a:t>
            </a: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Methodist Church.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ep 20"/>
          <p:cNvGrpSpPr/>
          <p:nvPr/>
        </p:nvGrpSpPr>
        <p:grpSpPr>
          <a:xfrm>
            <a:off x="369809" y="1090575"/>
            <a:ext cx="4624047" cy="4327848"/>
            <a:chOff x="467544" y="476673"/>
            <a:chExt cx="4624047" cy="4327848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7544" y="476673"/>
              <a:ext cx="4624047" cy="381642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470" y="2263050"/>
              <a:ext cx="2187188" cy="2541471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lumMod val="9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52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an 17"/>
          <p:cNvSpPr/>
          <p:nvPr/>
        </p:nvSpPr>
        <p:spPr>
          <a:xfrm>
            <a:off x="1835696" y="0"/>
            <a:ext cx="7304568" cy="68580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" name="Stroomdiagram: Uitstel 1"/>
          <p:cNvSpPr/>
          <p:nvPr/>
        </p:nvSpPr>
        <p:spPr>
          <a:xfrm>
            <a:off x="0" y="1412776"/>
            <a:ext cx="9144000" cy="3855333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raan 23"/>
          <p:cNvSpPr/>
          <p:nvPr/>
        </p:nvSpPr>
        <p:spPr>
          <a:xfrm flipH="1">
            <a:off x="-4860" y="-3"/>
            <a:ext cx="6017018" cy="6741295"/>
          </a:xfrm>
          <a:prstGeom prst="teardrop">
            <a:avLst/>
          </a:prstGeom>
          <a:solidFill>
            <a:srgbClr val="98480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9" name="Ezelsoor 18"/>
          <p:cNvSpPr/>
          <p:nvPr/>
        </p:nvSpPr>
        <p:spPr>
          <a:xfrm>
            <a:off x="-4860" y="0"/>
            <a:ext cx="9134704" cy="404664"/>
          </a:xfrm>
          <a:prstGeom prst="foldedCorner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6834187" cy="493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730036" y="1935462"/>
            <a:ext cx="5152078" cy="28007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8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nl-NL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Advent Message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-4860" y="5903550"/>
            <a:ext cx="9134704" cy="837743"/>
            <a:chOff x="-4860" y="5903550"/>
            <a:chExt cx="9134704" cy="837743"/>
          </a:xfrm>
        </p:grpSpPr>
        <p:sp>
          <p:nvSpPr>
            <p:cNvPr id="20" name="Ezelsoor 19"/>
            <p:cNvSpPr/>
            <p:nvPr/>
          </p:nvSpPr>
          <p:spPr>
            <a:xfrm>
              <a:off x="-4860" y="6336629"/>
              <a:ext cx="9134704" cy="404664"/>
            </a:xfrm>
            <a:prstGeom prst="foldedCorner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6306075" y="6208401"/>
              <a:ext cx="2557212" cy="418387"/>
              <a:chOff x="3386565" y="6165786"/>
              <a:chExt cx="4186699" cy="601696"/>
            </a:xfrm>
            <a:effectLst>
              <a:glow rad="203200">
                <a:schemeClr val="bg1">
                  <a:alpha val="80000"/>
                </a:schemeClr>
              </a:glow>
            </a:effectLst>
          </p:grpSpPr>
          <p:pic>
            <p:nvPicPr>
              <p:cNvPr id="16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82" t="-21871"/>
              <a:stretch/>
            </p:blipFill>
            <p:spPr bwMode="auto">
              <a:xfrm>
                <a:off x="3386565" y="6165786"/>
                <a:ext cx="4186699" cy="601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3633" y="6273770"/>
                <a:ext cx="538631" cy="3674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0" y="5903550"/>
              <a:ext cx="1641747" cy="723238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hthoek 26"/>
          <p:cNvSpPr/>
          <p:nvPr/>
        </p:nvSpPr>
        <p:spPr>
          <a:xfrm>
            <a:off x="1125952" y="4439538"/>
            <a:ext cx="1870513" cy="8309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Miller 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(1782-1849)</a:t>
            </a:r>
            <a:endParaRPr lang="nl-N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3" y="715462"/>
            <a:ext cx="3123076" cy="37216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90" y="4079068"/>
            <a:ext cx="1583114" cy="183954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7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621</Words>
  <Application>Microsoft Office PowerPoint</Application>
  <PresentationFormat>Diavoorstelling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113</cp:revision>
  <dcterms:created xsi:type="dcterms:W3CDTF">2013-12-29T09:33:32Z</dcterms:created>
  <dcterms:modified xsi:type="dcterms:W3CDTF">2015-06-14T12:10:19Z</dcterms:modified>
</cp:coreProperties>
</file>