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9"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5" r:id="rId27"/>
    <p:sldId id="350"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103"/>
    <a:srgbClr val="984807"/>
    <a:srgbClr val="293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3060" autoAdjust="0"/>
  </p:normalViewPr>
  <p:slideViewPr>
    <p:cSldViewPr>
      <p:cViewPr>
        <p:scale>
          <a:sx n="60" d="100"/>
          <a:sy n="60" d="100"/>
        </p:scale>
        <p:origin x="-165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31468353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8929100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4211739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8103317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32150372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0D543D5-5A17-4696-9A9E-4D10ECBDC97F}" type="datetimeFigureOut">
              <a:rPr lang="nl-NL" smtClean="0"/>
              <a:pPr/>
              <a:t>14-6-2015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4309061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0D543D5-5A17-4696-9A9E-4D10ECBDC97F}" type="datetimeFigureOut">
              <a:rPr lang="nl-NL" smtClean="0"/>
              <a:pPr/>
              <a:t>14-6-2015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8748315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0D543D5-5A17-4696-9A9E-4D10ECBDC97F}" type="datetimeFigureOut">
              <a:rPr lang="nl-NL" smtClean="0"/>
              <a:pPr/>
              <a:t>14-6-2015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38505730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0D543D5-5A17-4696-9A9E-4D10ECBDC97F}" type="datetimeFigureOut">
              <a:rPr lang="nl-NL" smtClean="0"/>
              <a:pPr/>
              <a:t>14-6-2015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31446883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0D543D5-5A17-4696-9A9E-4D10ECBDC97F}" type="datetimeFigureOut">
              <a:rPr lang="nl-NL" smtClean="0"/>
              <a:pPr/>
              <a:t>14-6-2015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7692469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0D543D5-5A17-4696-9A9E-4D10ECBDC97F}" type="datetimeFigureOut">
              <a:rPr lang="nl-NL" smtClean="0"/>
              <a:pPr/>
              <a:t>14-6-2015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8465705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71B86-323E-4DD0-A9CE-84D860DEBF23}" type="slidenum">
              <a:rPr lang="nl-NL" smtClean="0"/>
              <a:pPr/>
              <a:t>‹nr.›</a:t>
            </a:fld>
            <a:endParaRPr lang="nl-NL"/>
          </a:p>
        </p:txBody>
      </p:sp>
    </p:spTree>
    <p:extLst>
      <p:ext uri="{BB962C8B-B14F-4D97-AF65-F5344CB8AC3E}">
        <p14:creationId xmlns:p14="http://schemas.microsoft.com/office/powerpoint/2010/main" val="892673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4.pn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23" r="3009" b="1517"/>
          <a:stretch/>
        </p:blipFill>
        <p:spPr bwMode="auto">
          <a:xfrm>
            <a:off x="-49903" y="8764"/>
            <a:ext cx="9193903" cy="677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851920" y="5157192"/>
            <a:ext cx="5152078" cy="584775"/>
          </a:xfrm>
          <a:prstGeom prst="rect">
            <a:avLst/>
          </a:prstGeom>
          <a:effectLst>
            <a:outerShdw blurRad="50800" dist="50800" dir="5400000" algn="ctr" rotWithShape="0">
              <a:schemeClr val="tx1"/>
            </a:outerShdw>
          </a:effectLst>
        </p:spPr>
        <p:txBody>
          <a:bodyPr wrap="square">
            <a:spAutoFit/>
          </a:bodyPr>
          <a:lstStyle/>
          <a:p>
            <a:pPr algn="ctr"/>
            <a:r>
              <a:rPr lang="en-US" sz="3200" b="1" dirty="0" smtClean="0">
                <a:solidFill>
                  <a:schemeClr val="bg1"/>
                </a:solidFill>
                <a:latin typeface="Arial Narrow" panose="020B0606020202030204" pitchFamily="34" charset="0"/>
              </a:rPr>
              <a:t>PART 3</a:t>
            </a: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487678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61" y="635819"/>
            <a:ext cx="3746991" cy="3441967"/>
          </a:xfrm>
          <a:prstGeom prst="rect">
            <a:avLst/>
          </a:prstGeom>
          <a:noFill/>
          <a:ln>
            <a:noFill/>
          </a:ln>
          <a:effectLst>
            <a:glow rad="1016000">
              <a:srgbClr val="FFC000">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427984" y="954598"/>
            <a:ext cx="4726570" cy="4832092"/>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Ellen </a:t>
            </a:r>
            <a:r>
              <a:rPr lang="en-US" sz="2800" b="1" dirty="0">
                <a:solidFill>
                  <a:schemeClr val="bg1"/>
                </a:solidFill>
                <a:latin typeface="Arial Narrow" panose="020B0606020202030204" pitchFamily="34" charset="0"/>
              </a:rPr>
              <a:t>White was given a vision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of </a:t>
            </a:r>
            <a:r>
              <a:rPr lang="en-US" sz="2800" b="1" dirty="0">
                <a:solidFill>
                  <a:schemeClr val="bg1"/>
                </a:solidFill>
                <a:latin typeface="Arial Narrow" panose="020B0606020202030204" pitchFamily="34" charset="0"/>
              </a:rPr>
              <a:t>the relation of </a:t>
            </a:r>
            <a:r>
              <a:rPr lang="en-US" sz="2800" b="1" dirty="0" smtClean="0">
                <a:solidFill>
                  <a:schemeClr val="bg1"/>
                </a:solidFill>
                <a:latin typeface="Arial Narrow" panose="020B0606020202030204" pitchFamily="34" charset="0"/>
              </a:rPr>
              <a:t>physical</a:t>
            </a:r>
          </a:p>
          <a:p>
            <a:pPr algn="ctr"/>
            <a:r>
              <a:rPr lang="en-US" sz="2800" b="1" dirty="0" smtClean="0">
                <a:solidFill>
                  <a:schemeClr val="bg1"/>
                </a:solidFill>
                <a:latin typeface="Arial Narrow" panose="020B0606020202030204" pitchFamily="34" charset="0"/>
              </a:rPr>
              <a:t>health to </a:t>
            </a:r>
            <a:r>
              <a:rPr lang="en-US" sz="2800" b="1" dirty="0">
                <a:solidFill>
                  <a:schemeClr val="bg1"/>
                </a:solidFill>
                <a:latin typeface="Arial Narrow" panose="020B0606020202030204" pitchFamily="34" charset="0"/>
              </a:rPr>
              <a:t>spirituality, of the importance </a:t>
            </a:r>
            <a:r>
              <a:rPr lang="en-US" sz="2800" b="1" dirty="0" smtClean="0">
                <a:solidFill>
                  <a:schemeClr val="bg1"/>
                </a:solidFill>
                <a:latin typeface="Arial Narrow" panose="020B0606020202030204" pitchFamily="34" charset="0"/>
              </a:rPr>
              <a:t>of </a:t>
            </a:r>
            <a:r>
              <a:rPr lang="en-US" sz="2800" b="1" dirty="0">
                <a:solidFill>
                  <a:schemeClr val="bg1"/>
                </a:solidFill>
                <a:latin typeface="Arial Narrow" panose="020B0606020202030204" pitchFamily="34" charset="0"/>
              </a:rPr>
              <a:t>following right principles </a:t>
            </a:r>
            <a:r>
              <a:rPr lang="en-US" sz="2800" b="1" dirty="0" smtClean="0">
                <a:solidFill>
                  <a:schemeClr val="bg1"/>
                </a:solidFill>
                <a:latin typeface="Arial Narrow" panose="020B0606020202030204" pitchFamily="34" charset="0"/>
              </a:rPr>
              <a:t>in </a:t>
            </a:r>
            <a:r>
              <a:rPr lang="en-US" sz="2800" b="1" dirty="0">
                <a:solidFill>
                  <a:schemeClr val="bg1"/>
                </a:solidFill>
                <a:latin typeface="Arial Narrow" panose="020B0606020202030204" pitchFamily="34" charset="0"/>
              </a:rPr>
              <a:t>diet </a:t>
            </a:r>
            <a:r>
              <a:rPr lang="en-US" sz="2800" b="1" dirty="0" smtClean="0">
                <a:solidFill>
                  <a:schemeClr val="bg1"/>
                </a:solidFill>
                <a:latin typeface="Arial Narrow" panose="020B0606020202030204" pitchFamily="34" charset="0"/>
              </a:rPr>
              <a:t>and </a:t>
            </a:r>
            <a:r>
              <a:rPr lang="en-US" sz="2800" b="1" dirty="0">
                <a:solidFill>
                  <a:schemeClr val="bg1"/>
                </a:solidFill>
                <a:latin typeface="Arial Narrow" panose="020B0606020202030204" pitchFamily="34" charset="0"/>
              </a:rPr>
              <a:t>in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care of the body,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and </a:t>
            </a:r>
            <a:r>
              <a:rPr lang="en-US" sz="2800" b="1" dirty="0">
                <a:solidFill>
                  <a:schemeClr val="bg1"/>
                </a:solidFill>
                <a:latin typeface="Arial Narrow" panose="020B0606020202030204" pitchFamily="34" charset="0"/>
              </a:rPr>
              <a:t>of the benefits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of </a:t>
            </a:r>
            <a:r>
              <a:rPr lang="en-US" sz="2800" b="1" dirty="0">
                <a:solidFill>
                  <a:schemeClr val="bg1"/>
                </a:solidFill>
                <a:latin typeface="Arial Narrow" panose="020B0606020202030204" pitchFamily="34" charset="0"/>
              </a:rPr>
              <a:t>nature's </a:t>
            </a:r>
            <a:r>
              <a:rPr lang="en-US" sz="2800" b="1" dirty="0" smtClean="0">
                <a:solidFill>
                  <a:schemeClr val="bg1"/>
                </a:solidFill>
                <a:latin typeface="Arial Narrow" panose="020B0606020202030204" pitchFamily="34" charset="0"/>
              </a:rPr>
              <a:t>remedies</a:t>
            </a:r>
          </a:p>
          <a:p>
            <a:pPr algn="ctr"/>
            <a:r>
              <a:rPr lang="en-US" sz="2800" b="1" dirty="0" smtClean="0">
                <a:solidFill>
                  <a:schemeClr val="bg1"/>
                </a:solidFill>
                <a:latin typeface="Arial Narrow" panose="020B0606020202030204" pitchFamily="34" charset="0"/>
              </a:rPr>
              <a:t>--</a:t>
            </a:r>
            <a:r>
              <a:rPr lang="en-US" sz="2800" b="1" dirty="0">
                <a:solidFill>
                  <a:schemeClr val="bg1"/>
                </a:solidFill>
                <a:latin typeface="Arial Narrow" panose="020B0606020202030204" pitchFamily="34" charset="0"/>
              </a:rPr>
              <a:t>clean air,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sunshine</a:t>
            </a:r>
            <a:r>
              <a:rPr lang="en-US" sz="2800" b="1" dirty="0">
                <a:solidFill>
                  <a:schemeClr val="bg1"/>
                </a:solidFill>
                <a:latin typeface="Arial Narrow" panose="020B0606020202030204" pitchFamily="34" charset="0"/>
              </a:rPr>
              <a:t>, exercise, </a:t>
            </a:r>
          </a:p>
          <a:p>
            <a:pPr algn="ctr"/>
            <a:r>
              <a:rPr lang="en-US" sz="2800" b="1" dirty="0">
                <a:solidFill>
                  <a:schemeClr val="bg1"/>
                </a:solidFill>
                <a:latin typeface="Arial Narrow" panose="020B0606020202030204" pitchFamily="34" charset="0"/>
              </a:rPr>
              <a:t>and pure water</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061" y="2356803"/>
            <a:ext cx="1277940" cy="342369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1925" y="2687992"/>
            <a:ext cx="2908107" cy="3235318"/>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4008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3977766" y="1113125"/>
            <a:ext cx="5152078" cy="4154984"/>
          </a:xfrm>
          <a:prstGeom prst="rect">
            <a:avLst/>
          </a:prstGeom>
          <a:effectLst>
            <a:outerShdw blurRad="50800" dist="50800" dir="5400000" algn="ctr" rotWithShape="0">
              <a:schemeClr val="tx1"/>
            </a:outerShdw>
          </a:effectLst>
        </p:spPr>
        <p:txBody>
          <a:bodyPr wrap="square">
            <a:spAutoFit/>
          </a:bodyPr>
          <a:lstStyle/>
          <a:p>
            <a:pPr algn="ctr"/>
            <a:r>
              <a:rPr lang="nl-NL" sz="8800" b="1" dirty="0" err="1" smtClean="0">
                <a:solidFill>
                  <a:schemeClr val="bg1"/>
                </a:solidFill>
                <a:latin typeface="Arial Narrow" panose="020B0606020202030204" pitchFamily="34" charset="0"/>
              </a:rPr>
              <a:t>Death</a:t>
            </a:r>
            <a:r>
              <a:rPr lang="nl-NL" sz="8800" b="1" dirty="0" smtClean="0">
                <a:solidFill>
                  <a:schemeClr val="bg1"/>
                </a:solidFill>
                <a:latin typeface="Arial Narrow" panose="020B0606020202030204" pitchFamily="34" charset="0"/>
              </a:rPr>
              <a:t> </a:t>
            </a:r>
            <a:r>
              <a:rPr lang="nl-NL" sz="8800" b="1" dirty="0">
                <a:solidFill>
                  <a:schemeClr val="bg1"/>
                </a:solidFill>
                <a:latin typeface="Arial Narrow" panose="020B0606020202030204" pitchFamily="34" charset="0"/>
              </a:rPr>
              <a:t>of James </a:t>
            </a:r>
            <a:r>
              <a:rPr lang="nl-NL" sz="8800" b="1" dirty="0" smtClean="0">
                <a:solidFill>
                  <a:schemeClr val="bg1"/>
                </a:solidFill>
                <a:latin typeface="Arial Narrow" panose="020B0606020202030204" pitchFamily="34" charset="0"/>
              </a:rPr>
              <a:t>White</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165" y="553810"/>
            <a:ext cx="4085390" cy="4714299"/>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2802" y="3408723"/>
            <a:ext cx="2666523" cy="2544415"/>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5449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235379" y="1323291"/>
            <a:ext cx="4723335" cy="3539430"/>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There </a:t>
            </a:r>
            <a:r>
              <a:rPr lang="en-US" sz="2800" b="1" dirty="0">
                <a:solidFill>
                  <a:schemeClr val="bg1"/>
                </a:solidFill>
                <a:latin typeface="Arial Narrow" panose="020B0606020202030204" pitchFamily="34" charset="0"/>
              </a:rPr>
              <a:t>were periods when </a:t>
            </a:r>
          </a:p>
          <a:p>
            <a:pPr algn="ctr"/>
            <a:r>
              <a:rPr lang="en-US" sz="2800" b="1" dirty="0">
                <a:solidFill>
                  <a:schemeClr val="bg1"/>
                </a:solidFill>
                <a:latin typeface="Arial Narrow" panose="020B0606020202030204" pitchFamily="34" charset="0"/>
              </a:rPr>
              <a:t>Elder White was in reasonable health and able to continue with his work. But his long years of mental and physical overwork had diminished his life forces, and he died in Battle Creek </a:t>
            </a:r>
          </a:p>
          <a:p>
            <a:pPr algn="ctr"/>
            <a:r>
              <a:rPr lang="en-US" sz="2800" b="1" dirty="0">
                <a:solidFill>
                  <a:schemeClr val="bg1"/>
                </a:solidFill>
                <a:latin typeface="Arial Narrow" panose="020B0606020202030204" pitchFamily="34" charset="0"/>
              </a:rPr>
              <a:t>on August 6, 1881. </a:t>
            </a: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271" y="764704"/>
            <a:ext cx="3548315" cy="4094546"/>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kstvak 25"/>
          <p:cNvSpPr txBox="1"/>
          <p:nvPr/>
        </p:nvSpPr>
        <p:spPr>
          <a:xfrm>
            <a:off x="1475656" y="5067272"/>
            <a:ext cx="2793590" cy="830997"/>
          </a:xfrm>
          <a:prstGeom prst="rect">
            <a:avLst/>
          </a:prstGeom>
          <a:noFill/>
          <a:effectLst>
            <a:outerShdw blurRad="50800" dist="50800" dir="5400000" algn="ctr" rotWithShape="0">
              <a:schemeClr val="tx1"/>
            </a:outerShdw>
          </a:effectLst>
        </p:spPr>
        <p:txBody>
          <a:bodyPr wrap="square" rtlCol="0">
            <a:spAutoFit/>
          </a:bodyPr>
          <a:lstStyle/>
          <a:p>
            <a:pPr algn="ctr"/>
            <a:r>
              <a:rPr lang="nl-NL" sz="2400" b="1" dirty="0" smtClean="0">
                <a:solidFill>
                  <a:schemeClr val="bg1"/>
                </a:solidFill>
                <a:latin typeface="Arial Narrow" panose="020B0606020202030204" pitchFamily="34" charset="0"/>
              </a:rPr>
              <a:t>James </a:t>
            </a:r>
            <a:r>
              <a:rPr lang="nl-NL" sz="2400" b="1" dirty="0">
                <a:solidFill>
                  <a:schemeClr val="bg1"/>
                </a:solidFill>
                <a:latin typeface="Arial Narrow" panose="020B0606020202030204" pitchFamily="34" charset="0"/>
              </a:rPr>
              <a:t>S</a:t>
            </a:r>
            <a:r>
              <a:rPr lang="nl-NL" sz="2400" b="1" dirty="0" smtClean="0">
                <a:solidFill>
                  <a:schemeClr val="bg1"/>
                </a:solidFill>
                <a:latin typeface="Arial Narrow" panose="020B0606020202030204" pitchFamily="34" charset="0"/>
              </a:rPr>
              <a:t>. White</a:t>
            </a:r>
          </a:p>
          <a:p>
            <a:pPr algn="ctr"/>
            <a:r>
              <a:rPr lang="nl-NL" sz="2400" b="1" dirty="0" smtClean="0">
                <a:solidFill>
                  <a:schemeClr val="bg1"/>
                </a:solidFill>
                <a:latin typeface="Arial Narrow" panose="020B0606020202030204" pitchFamily="34" charset="0"/>
              </a:rPr>
              <a:t>(1821-1881)</a:t>
            </a:r>
            <a:endParaRPr lang="nl-NL" sz="2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458038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4552300" y="616044"/>
            <a:ext cx="4577543" cy="5509200"/>
          </a:xfrm>
          <a:prstGeom prst="rect">
            <a:avLst/>
          </a:prstGeom>
          <a:effectLst>
            <a:outerShdw blurRad="50800" dist="50800" dir="5400000" algn="ctr" rotWithShape="0">
              <a:schemeClr val="tx1"/>
            </a:outerShdw>
          </a:effectLst>
        </p:spPr>
        <p:txBody>
          <a:bodyPr wrap="square">
            <a:spAutoFit/>
          </a:bodyPr>
          <a:lstStyle/>
          <a:p>
            <a:pPr algn="ctr"/>
            <a:r>
              <a:rPr lang="nl-NL" sz="8800" b="1" dirty="0" smtClean="0">
                <a:solidFill>
                  <a:schemeClr val="bg1"/>
                </a:solidFill>
                <a:latin typeface="Arial Narrow" panose="020B0606020202030204" pitchFamily="34" charset="0"/>
              </a:rPr>
              <a:t>Ellen </a:t>
            </a:r>
          </a:p>
          <a:p>
            <a:pPr algn="ctr"/>
            <a:r>
              <a:rPr lang="nl-NL" sz="8800" b="1" dirty="0" smtClean="0">
                <a:solidFill>
                  <a:schemeClr val="bg1"/>
                </a:solidFill>
                <a:latin typeface="Arial Narrow" panose="020B0606020202030204" pitchFamily="34" charset="0"/>
              </a:rPr>
              <a:t>White </a:t>
            </a:r>
            <a:r>
              <a:rPr lang="nl-NL" sz="8800" b="1" dirty="0" err="1">
                <a:solidFill>
                  <a:schemeClr val="bg1"/>
                </a:solidFill>
                <a:latin typeface="Arial Narrow" panose="020B0606020202030204" pitchFamily="34" charset="0"/>
              </a:rPr>
              <a:t>Visits</a:t>
            </a:r>
            <a:r>
              <a:rPr lang="nl-NL" sz="8800" b="1" dirty="0">
                <a:solidFill>
                  <a:schemeClr val="bg1"/>
                </a:solidFill>
                <a:latin typeface="Arial Narrow" panose="020B0606020202030204" pitchFamily="34" charset="0"/>
              </a:rPr>
              <a:t> Europe</a:t>
            </a: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213" y="246856"/>
            <a:ext cx="4452088" cy="516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2802" y="3408723"/>
            <a:ext cx="2666523" cy="2544415"/>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7435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213" y="246856"/>
            <a:ext cx="4452088" cy="516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980" y="3366850"/>
            <a:ext cx="2145804" cy="2047541"/>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0275" y="1600930"/>
            <a:ext cx="2165239" cy="2459385"/>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246815" y="1268760"/>
            <a:ext cx="4723335" cy="3970318"/>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For </a:t>
            </a:r>
            <a:r>
              <a:rPr lang="en-US" sz="2800" b="1" dirty="0">
                <a:solidFill>
                  <a:schemeClr val="bg1"/>
                </a:solidFill>
                <a:latin typeface="Arial Narrow" panose="020B0606020202030204" pitchFamily="34" charset="0"/>
              </a:rPr>
              <a:t>some time the General Conference had been asking Mrs. White and her son,</a:t>
            </a:r>
          </a:p>
          <a:p>
            <a:pPr algn="ctr"/>
            <a:r>
              <a:rPr lang="en-US" sz="2800" b="1" dirty="0">
                <a:solidFill>
                  <a:schemeClr val="bg1"/>
                </a:solidFill>
                <a:latin typeface="Arial Narrow" panose="020B0606020202030204" pitchFamily="34" charset="0"/>
              </a:rPr>
              <a:t>W. C. White, to visit </a:t>
            </a:r>
          </a:p>
          <a:p>
            <a:pPr algn="ctr"/>
            <a:r>
              <a:rPr lang="en-US" sz="2800" b="1" dirty="0">
                <a:solidFill>
                  <a:schemeClr val="bg1"/>
                </a:solidFill>
                <a:latin typeface="Arial Narrow" panose="020B0606020202030204" pitchFamily="34" charset="0"/>
              </a:rPr>
              <a:t>the European missions.</a:t>
            </a:r>
          </a:p>
          <a:p>
            <a:pPr algn="ctr"/>
            <a:r>
              <a:rPr lang="en-US" sz="2800" b="1" dirty="0">
                <a:solidFill>
                  <a:schemeClr val="bg1"/>
                </a:solidFill>
                <a:latin typeface="Arial Narrow" panose="020B0606020202030204" pitchFamily="34" charset="0"/>
              </a:rPr>
              <a:t>They spent the time from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fall of 1885 to the summer </a:t>
            </a:r>
          </a:p>
          <a:p>
            <a:pPr algn="ctr"/>
            <a:r>
              <a:rPr lang="en-US" sz="2800" b="1" dirty="0">
                <a:solidFill>
                  <a:schemeClr val="bg1"/>
                </a:solidFill>
                <a:latin typeface="Arial Narrow" panose="020B0606020202030204" pitchFamily="34" charset="0"/>
              </a:rPr>
              <a:t>of 1887 in the European countries. </a:t>
            </a:r>
          </a:p>
        </p:txBody>
      </p:sp>
    </p:spTree>
    <p:extLst>
      <p:ext uri="{BB962C8B-B14F-4D97-AF65-F5344CB8AC3E}">
        <p14:creationId xmlns:p14="http://schemas.microsoft.com/office/powerpoint/2010/main" val="16759382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0" y="616044"/>
            <a:ext cx="9129843" cy="6432530"/>
          </a:xfrm>
          <a:prstGeom prst="rect">
            <a:avLst/>
          </a:prstGeom>
          <a:effectLst>
            <a:outerShdw blurRad="50800" dist="50800" dir="5400000" algn="ctr" rotWithShape="0">
              <a:schemeClr val="tx1"/>
            </a:outerShdw>
          </a:effectLst>
        </p:spPr>
        <p:txBody>
          <a:bodyPr wrap="square">
            <a:spAutoFit/>
          </a:bodyPr>
          <a:lstStyle/>
          <a:p>
            <a:pPr algn="ctr"/>
            <a:r>
              <a:rPr lang="en-US" sz="7200" b="1" dirty="0" smtClean="0">
                <a:solidFill>
                  <a:schemeClr val="bg1"/>
                </a:solidFill>
                <a:latin typeface="Arial Narrow" panose="020B0606020202030204" pitchFamily="34" charset="0"/>
              </a:rPr>
              <a:t>The </a:t>
            </a:r>
            <a:r>
              <a:rPr lang="en-US" sz="7200" b="1" dirty="0">
                <a:solidFill>
                  <a:schemeClr val="bg1"/>
                </a:solidFill>
                <a:latin typeface="Arial Narrow" panose="020B0606020202030204" pitchFamily="34" charset="0"/>
              </a:rPr>
              <a:t>Great </a:t>
            </a:r>
            <a:r>
              <a:rPr lang="en-US" sz="7200" b="1" dirty="0" smtClean="0">
                <a:solidFill>
                  <a:schemeClr val="bg1"/>
                </a:solidFill>
                <a:latin typeface="Arial Narrow" panose="020B0606020202030204" pitchFamily="34" charset="0"/>
              </a:rPr>
              <a:t>Controversy</a:t>
            </a:r>
          </a:p>
          <a:p>
            <a:pPr algn="ctr"/>
            <a:endParaRPr lang="en-US" sz="6000" b="1" dirty="0" smtClean="0">
              <a:solidFill>
                <a:schemeClr val="bg1"/>
              </a:solidFill>
              <a:latin typeface="Arial Narrow" panose="020B0606020202030204" pitchFamily="34" charset="0"/>
            </a:endParaRPr>
          </a:p>
          <a:p>
            <a:pPr algn="ctr"/>
            <a:r>
              <a:rPr lang="en-US" sz="6000" b="1" dirty="0" smtClean="0">
                <a:solidFill>
                  <a:schemeClr val="bg1"/>
                </a:solidFill>
                <a:latin typeface="Arial Narrow" panose="020B0606020202030204" pitchFamily="34" charset="0"/>
              </a:rPr>
              <a:t>and </a:t>
            </a:r>
            <a:endParaRPr lang="en-US" sz="6000" b="1" dirty="0">
              <a:solidFill>
                <a:schemeClr val="bg1"/>
              </a:solidFill>
              <a:latin typeface="Arial Narrow" panose="020B0606020202030204" pitchFamily="34" charset="0"/>
            </a:endParaRPr>
          </a:p>
          <a:p>
            <a:pPr algn="ctr"/>
            <a:r>
              <a:rPr lang="en-US" sz="6000" b="1" dirty="0">
                <a:solidFill>
                  <a:schemeClr val="bg1"/>
                </a:solidFill>
                <a:latin typeface="Arial Narrow" panose="020B0606020202030204" pitchFamily="34" charset="0"/>
              </a:rPr>
              <a:t>                                                </a:t>
            </a:r>
            <a:r>
              <a:rPr lang="en-US" sz="7200" b="1" dirty="0">
                <a:solidFill>
                  <a:schemeClr val="bg1"/>
                </a:solidFill>
                <a:latin typeface="Arial Narrow" panose="020B0606020202030204" pitchFamily="34" charset="0"/>
              </a:rPr>
              <a:t>Patriarchs and Prophets</a:t>
            </a:r>
          </a:p>
          <a:p>
            <a:pPr algn="ct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5" name="Groep 24"/>
          <p:cNvGrpSpPr/>
          <p:nvPr/>
        </p:nvGrpSpPr>
        <p:grpSpPr>
          <a:xfrm>
            <a:off x="481980" y="1798619"/>
            <a:ext cx="3153916" cy="2854517"/>
            <a:chOff x="-44124" y="286999"/>
            <a:chExt cx="4011797" cy="4049158"/>
          </a:xfrm>
        </p:grpSpPr>
        <p:pic>
          <p:nvPicPr>
            <p:cNvPr id="26"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823130">
              <a:off x="-44124" y="98883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8699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Groep 27"/>
          <p:cNvGrpSpPr/>
          <p:nvPr/>
        </p:nvGrpSpPr>
        <p:grpSpPr>
          <a:xfrm>
            <a:off x="5487980" y="1786043"/>
            <a:ext cx="3153916" cy="2854517"/>
            <a:chOff x="-44124" y="286999"/>
            <a:chExt cx="4011797" cy="4049158"/>
          </a:xfrm>
        </p:grpSpPr>
        <p:pic>
          <p:nvPicPr>
            <p:cNvPr id="29"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823130">
              <a:off x="-44124" y="98883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8699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246007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246815" y="1268760"/>
            <a:ext cx="4723335" cy="3908762"/>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Ellen </a:t>
            </a:r>
            <a:r>
              <a:rPr lang="en-US" sz="2800" b="1" dirty="0">
                <a:solidFill>
                  <a:schemeClr val="bg1"/>
                </a:solidFill>
                <a:latin typeface="Arial Narrow" panose="020B0606020202030204" pitchFamily="34" charset="0"/>
              </a:rPr>
              <a:t>White felt she must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write </a:t>
            </a:r>
            <a:r>
              <a:rPr lang="en-US" sz="2800" b="1" dirty="0">
                <a:solidFill>
                  <a:schemeClr val="bg1"/>
                </a:solidFill>
                <a:latin typeface="Arial Narrow" panose="020B0606020202030204" pitchFamily="34" charset="0"/>
              </a:rPr>
              <a:t>out more </a:t>
            </a:r>
            <a:r>
              <a:rPr lang="en-US" sz="2800" b="1" dirty="0" smtClean="0">
                <a:solidFill>
                  <a:schemeClr val="bg1"/>
                </a:solidFill>
                <a:latin typeface="Arial Narrow" panose="020B0606020202030204" pitchFamily="34" charset="0"/>
              </a:rPr>
              <a:t>fully</a:t>
            </a:r>
          </a:p>
          <a:p>
            <a:pPr algn="ctr"/>
            <a:r>
              <a:rPr lang="en-US" sz="2800" b="1" dirty="0" smtClean="0">
                <a:solidFill>
                  <a:schemeClr val="bg1"/>
                </a:solidFill>
                <a:latin typeface="Arial Narrow" panose="020B0606020202030204" pitchFamily="34" charset="0"/>
              </a:rPr>
              <a:t> </a:t>
            </a:r>
            <a:r>
              <a:rPr lang="en-US" sz="2800" b="1" dirty="0">
                <a:solidFill>
                  <a:schemeClr val="bg1"/>
                </a:solidFill>
                <a:latin typeface="Arial Narrow" panose="020B0606020202030204" pitchFamily="34" charset="0"/>
              </a:rPr>
              <a:t>the controversy scenes…</a:t>
            </a:r>
          </a:p>
          <a:p>
            <a:pPr algn="ctr"/>
            <a:r>
              <a:rPr lang="en-US" sz="2800" b="1" dirty="0">
                <a:solidFill>
                  <a:schemeClr val="bg1"/>
                </a:solidFill>
                <a:latin typeface="Arial Narrow" panose="020B0606020202030204" pitchFamily="34" charset="0"/>
              </a:rPr>
              <a:t>The result was the book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known </a:t>
            </a:r>
            <a:r>
              <a:rPr lang="en-US" sz="2800" b="1" dirty="0">
                <a:solidFill>
                  <a:schemeClr val="bg1"/>
                </a:solidFill>
                <a:latin typeface="Arial Narrow" panose="020B0606020202030204" pitchFamily="34" charset="0"/>
              </a:rPr>
              <a:t>today as </a:t>
            </a:r>
          </a:p>
          <a:p>
            <a:pPr algn="ctr"/>
            <a:r>
              <a:rPr lang="en-US" sz="4000" b="1" dirty="0">
                <a:solidFill>
                  <a:schemeClr val="bg1"/>
                </a:solidFill>
                <a:latin typeface="Arial Narrow" panose="020B0606020202030204" pitchFamily="34" charset="0"/>
              </a:rPr>
              <a:t>The Great Controversy</a:t>
            </a:r>
            <a:r>
              <a:rPr lang="en-US" sz="2800" b="1" dirty="0">
                <a:solidFill>
                  <a:schemeClr val="bg1"/>
                </a:solidFill>
                <a:latin typeface="Arial Narrow" panose="020B0606020202030204" pitchFamily="34" charset="0"/>
              </a:rPr>
              <a:t>, </a:t>
            </a:r>
          </a:p>
          <a:p>
            <a:pPr algn="ctr"/>
            <a:r>
              <a:rPr lang="en-US" sz="2800" b="1" dirty="0">
                <a:solidFill>
                  <a:schemeClr val="bg1"/>
                </a:solidFill>
                <a:latin typeface="Arial Narrow" panose="020B0606020202030204" pitchFamily="34" charset="0"/>
              </a:rPr>
              <a:t>first published in 1888</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4778"/>
            <a:ext cx="3675047" cy="561492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6688" y="3856009"/>
            <a:ext cx="2145804" cy="2047541"/>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5997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246815" y="1268760"/>
            <a:ext cx="4723335" cy="4339650"/>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Ellen </a:t>
            </a:r>
            <a:r>
              <a:rPr lang="en-US" sz="2800" b="1" dirty="0">
                <a:solidFill>
                  <a:schemeClr val="bg1"/>
                </a:solidFill>
                <a:latin typeface="Arial Narrow" panose="020B0606020202030204" pitchFamily="34" charset="0"/>
              </a:rPr>
              <a:t>White felt she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must </a:t>
            </a:r>
            <a:r>
              <a:rPr lang="en-US" sz="2800" b="1" dirty="0">
                <a:solidFill>
                  <a:schemeClr val="bg1"/>
                </a:solidFill>
                <a:latin typeface="Arial Narrow" panose="020B0606020202030204" pitchFamily="34" charset="0"/>
              </a:rPr>
              <a:t>write out more fully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controversy scenes…</a:t>
            </a:r>
          </a:p>
          <a:p>
            <a:pPr algn="ctr"/>
            <a:r>
              <a:rPr lang="en-US" sz="2800" b="1" dirty="0">
                <a:solidFill>
                  <a:schemeClr val="bg1"/>
                </a:solidFill>
                <a:latin typeface="Arial Narrow" panose="020B0606020202030204" pitchFamily="34" charset="0"/>
              </a:rPr>
              <a:t>The result was the book  </a:t>
            </a:r>
            <a:r>
              <a:rPr lang="en-US" sz="4000" b="1" dirty="0">
                <a:solidFill>
                  <a:schemeClr val="bg1"/>
                </a:solidFill>
                <a:latin typeface="Arial Narrow" panose="020B0606020202030204" pitchFamily="34" charset="0"/>
              </a:rPr>
              <a:t>Patriarchs and Prophets</a:t>
            </a:r>
            <a:r>
              <a:rPr lang="en-US" sz="2800" b="1" dirty="0">
                <a:solidFill>
                  <a:schemeClr val="bg1"/>
                </a:solidFill>
                <a:latin typeface="Arial Narrow" panose="020B0606020202030204" pitchFamily="34" charset="0"/>
              </a:rPr>
              <a:t>,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which </a:t>
            </a:r>
            <a:r>
              <a:rPr lang="en-US" sz="2800" b="1" dirty="0">
                <a:solidFill>
                  <a:schemeClr val="bg1"/>
                </a:solidFill>
                <a:latin typeface="Arial Narrow" panose="020B0606020202030204" pitchFamily="34" charset="0"/>
              </a:rPr>
              <a:t>appeared in </a:t>
            </a:r>
          </a:p>
          <a:p>
            <a:pPr algn="ctr"/>
            <a:r>
              <a:rPr lang="en-US" sz="2800" b="1" dirty="0">
                <a:solidFill>
                  <a:schemeClr val="bg1"/>
                </a:solidFill>
                <a:latin typeface="Arial Narrow" panose="020B0606020202030204" pitchFamily="34" charset="0"/>
              </a:rPr>
              <a:t>the year 1890. </a:t>
            </a:r>
          </a:p>
          <a:p>
            <a:pPr algn="ctr"/>
            <a:endParaRPr lang="en-US" sz="2800" b="1" dirty="0">
              <a:solidFill>
                <a:schemeClr val="bg1"/>
              </a:solidFill>
              <a:latin typeface="Arial Narrow" panose="020B0606020202030204"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67" y="721380"/>
            <a:ext cx="3302027" cy="529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6688" y="3856009"/>
            <a:ext cx="2145804" cy="2047541"/>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8526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4552300" y="1262950"/>
            <a:ext cx="4577543" cy="4154984"/>
          </a:xfrm>
          <a:prstGeom prst="rect">
            <a:avLst/>
          </a:prstGeom>
          <a:effectLst>
            <a:outerShdw blurRad="50800" dist="50800" dir="5400000" algn="ctr" rotWithShape="0">
              <a:schemeClr val="tx1"/>
            </a:outerShdw>
          </a:effectLst>
        </p:spPr>
        <p:txBody>
          <a:bodyPr wrap="square">
            <a:spAutoFit/>
          </a:bodyPr>
          <a:lstStyle/>
          <a:p>
            <a:pPr algn="ctr"/>
            <a:r>
              <a:rPr lang="nl-NL" sz="8800" b="1" dirty="0" err="1" smtClean="0">
                <a:solidFill>
                  <a:schemeClr val="bg1"/>
                </a:solidFill>
                <a:latin typeface="Arial Narrow" panose="020B0606020202030204" pitchFamily="34" charset="0"/>
              </a:rPr>
              <a:t>Called</a:t>
            </a:r>
            <a:r>
              <a:rPr lang="nl-NL" sz="8800" b="1" dirty="0" smtClean="0">
                <a:solidFill>
                  <a:schemeClr val="bg1"/>
                </a:solidFill>
                <a:latin typeface="Arial Narrow" panose="020B0606020202030204" pitchFamily="34" charset="0"/>
              </a:rPr>
              <a:t> </a:t>
            </a:r>
          </a:p>
          <a:p>
            <a:pPr algn="ctr"/>
            <a:r>
              <a:rPr lang="nl-NL" sz="8800" b="1" dirty="0" err="1" smtClean="0">
                <a:solidFill>
                  <a:schemeClr val="bg1"/>
                </a:solidFill>
                <a:latin typeface="Arial Narrow" panose="020B0606020202030204" pitchFamily="34" charset="0"/>
              </a:rPr>
              <a:t>to</a:t>
            </a:r>
            <a:r>
              <a:rPr lang="nl-NL" sz="8800" b="1" dirty="0" smtClean="0">
                <a:solidFill>
                  <a:schemeClr val="bg1"/>
                </a:solidFill>
                <a:latin typeface="Arial Narrow" panose="020B0606020202030204" pitchFamily="34" charset="0"/>
              </a:rPr>
              <a:t> Australia</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4" y="678302"/>
            <a:ext cx="4687091" cy="436879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2802" y="3408723"/>
            <a:ext cx="2666523" cy="2544415"/>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0452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4" y="678302"/>
            <a:ext cx="4687091" cy="436879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0275" y="1600930"/>
            <a:ext cx="2165239" cy="2459385"/>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980" y="3366850"/>
            <a:ext cx="2145804" cy="2047541"/>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973734" y="679343"/>
            <a:ext cx="4110118" cy="5262979"/>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At </a:t>
            </a:r>
            <a:r>
              <a:rPr lang="en-US" sz="2800" b="1" dirty="0">
                <a:solidFill>
                  <a:schemeClr val="bg1"/>
                </a:solidFill>
                <a:latin typeface="Arial Narrow" panose="020B0606020202030204" pitchFamily="34" charset="0"/>
              </a:rPr>
              <a:t>the General Conference session of 1891, Mrs. White was presented with an urgent call to visit Australia to give counsel and assist in church work in that pioneer region. Responding to this appeal, she reached Australia in December, 1891, accompanied by her son, Elder W. C. White, and several of her assistants</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397405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3003648" y="585842"/>
            <a:ext cx="6141961" cy="5509200"/>
          </a:xfrm>
          <a:prstGeom prst="rect">
            <a:avLst/>
          </a:prstGeom>
          <a:effectLst>
            <a:outerShdw blurRad="50800" dist="50800" dir="5400000" algn="ctr" rotWithShape="0">
              <a:schemeClr val="tx1"/>
            </a:outerShdw>
          </a:effectLst>
        </p:spPr>
        <p:txBody>
          <a:bodyPr wrap="square">
            <a:spAutoFit/>
          </a:bodyPr>
          <a:lstStyle/>
          <a:p>
            <a:pPr algn="ctr"/>
            <a:r>
              <a:rPr lang="nl-NL" sz="8800" b="1" dirty="0" smtClean="0">
                <a:solidFill>
                  <a:schemeClr val="bg1"/>
                </a:solidFill>
                <a:latin typeface="Arial Narrow" panose="020B0606020202030204" pitchFamily="34" charset="0"/>
              </a:rPr>
              <a:t>The </a:t>
            </a:r>
          </a:p>
          <a:p>
            <a:pPr algn="ctr"/>
            <a:r>
              <a:rPr lang="nl-NL" sz="8800" b="1" dirty="0" smtClean="0">
                <a:solidFill>
                  <a:schemeClr val="bg1"/>
                </a:solidFill>
                <a:latin typeface="Arial Narrow" panose="020B0606020202030204" pitchFamily="34" charset="0"/>
              </a:rPr>
              <a:t>“Great </a:t>
            </a:r>
            <a:r>
              <a:rPr lang="nl-NL" sz="8800" b="1" dirty="0" err="1" smtClean="0">
                <a:solidFill>
                  <a:schemeClr val="bg1"/>
                </a:solidFill>
                <a:latin typeface="Arial Narrow" panose="020B0606020202030204" pitchFamily="34" charset="0"/>
              </a:rPr>
              <a:t>Controversy</a:t>
            </a:r>
            <a:r>
              <a:rPr lang="nl-NL" sz="8800" b="1" dirty="0">
                <a:solidFill>
                  <a:schemeClr val="bg1"/>
                </a:solidFill>
                <a:latin typeface="Arial Narrow" panose="020B0606020202030204" pitchFamily="34" charset="0"/>
              </a:rPr>
              <a:t>” </a:t>
            </a:r>
            <a:endParaRPr lang="nl-NL" sz="8800" b="1" dirty="0" smtClean="0">
              <a:solidFill>
                <a:schemeClr val="bg1"/>
              </a:solidFill>
              <a:latin typeface="Arial Narrow" panose="020B0606020202030204" pitchFamily="34" charset="0"/>
            </a:endParaRPr>
          </a:p>
          <a:p>
            <a:pPr algn="ctr"/>
            <a:r>
              <a:rPr lang="nl-NL" sz="8800" b="1" dirty="0" err="1" smtClean="0">
                <a:solidFill>
                  <a:schemeClr val="bg1"/>
                </a:solidFill>
                <a:latin typeface="Arial Narrow" panose="020B0606020202030204" pitchFamily="34" charset="0"/>
              </a:rPr>
              <a:t>Vision</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ep 20"/>
          <p:cNvGrpSpPr/>
          <p:nvPr/>
        </p:nvGrpSpPr>
        <p:grpSpPr>
          <a:xfrm>
            <a:off x="224966" y="3340442"/>
            <a:ext cx="2880320" cy="2549157"/>
            <a:chOff x="-44124" y="286999"/>
            <a:chExt cx="4011797" cy="4049158"/>
          </a:xfrm>
        </p:grpSpPr>
        <p:pic>
          <p:nvPicPr>
            <p:cNvPr id="23"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823130">
              <a:off x="-44124" y="98883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8699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645" y="404664"/>
            <a:ext cx="2721660" cy="4248472"/>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7792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4552299" y="1113125"/>
            <a:ext cx="4577543" cy="4154984"/>
          </a:xfrm>
          <a:prstGeom prst="rect">
            <a:avLst/>
          </a:prstGeom>
          <a:effectLst>
            <a:outerShdw blurRad="50800" dist="50800" dir="5400000" algn="ctr" rotWithShape="0">
              <a:schemeClr val="tx1"/>
            </a:outerShdw>
          </a:effectLst>
        </p:spPr>
        <p:txBody>
          <a:bodyPr wrap="square">
            <a:spAutoFit/>
          </a:bodyPr>
          <a:lstStyle/>
          <a:p>
            <a:pPr algn="ctr"/>
            <a:r>
              <a:rPr lang="nl-NL" sz="8800" b="1" dirty="0" err="1" smtClean="0">
                <a:solidFill>
                  <a:schemeClr val="bg1"/>
                </a:solidFill>
                <a:latin typeface="Arial Narrow" panose="020B0606020202030204" pitchFamily="34" charset="0"/>
              </a:rPr>
              <a:t>African</a:t>
            </a:r>
            <a:r>
              <a:rPr lang="nl-NL" sz="8800" b="1" dirty="0" smtClean="0">
                <a:solidFill>
                  <a:schemeClr val="bg1"/>
                </a:solidFill>
                <a:latin typeface="Arial Narrow" panose="020B0606020202030204" pitchFamily="34" charset="0"/>
              </a:rPr>
              <a:t>-American </a:t>
            </a:r>
            <a:r>
              <a:rPr lang="nl-NL" sz="8800" b="1" dirty="0" err="1" smtClean="0">
                <a:solidFill>
                  <a:schemeClr val="bg1"/>
                </a:solidFill>
                <a:latin typeface="Arial Narrow" panose="020B0606020202030204" pitchFamily="34" charset="0"/>
              </a:rPr>
              <a:t>Outreach</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8145" y="3606368"/>
            <a:ext cx="2423214" cy="2312248"/>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5354"/>
            <a:ext cx="3458857" cy="397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9918" y="1563687"/>
            <a:ext cx="2281441" cy="162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283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Rechthoek 24"/>
          <p:cNvSpPr/>
          <p:nvPr/>
        </p:nvSpPr>
        <p:spPr>
          <a:xfrm>
            <a:off x="4562492" y="679343"/>
            <a:ext cx="4521360" cy="5262979"/>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In </a:t>
            </a:r>
            <a:r>
              <a:rPr lang="en-US" sz="2800" b="1" dirty="0">
                <a:solidFill>
                  <a:schemeClr val="bg1"/>
                </a:solidFill>
                <a:latin typeface="Arial Narrow" panose="020B0606020202030204" pitchFamily="34" charset="0"/>
              </a:rPr>
              <a:t>1891 Ellen White appealed to church leaders to begin educational and evangelistic work on behalf of the Black race in America's South.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Three </a:t>
            </a:r>
            <a:r>
              <a:rPr lang="en-US" sz="2800" b="1" dirty="0">
                <a:solidFill>
                  <a:schemeClr val="bg1"/>
                </a:solidFill>
                <a:latin typeface="Arial Narrow" panose="020B0606020202030204" pitchFamily="34" charset="0"/>
              </a:rPr>
              <a:t>years later, one of her sons, James Edson White, built a Mississippi River steamboat and used it for about a decade as a floating mission for Blacks in Mississippi </a:t>
            </a:r>
            <a:r>
              <a:rPr lang="en-US" sz="2800" b="1" dirty="0" smtClean="0">
                <a:solidFill>
                  <a:schemeClr val="bg1"/>
                </a:solidFill>
                <a:latin typeface="Arial Narrow" panose="020B0606020202030204" pitchFamily="34" charset="0"/>
              </a:rPr>
              <a:t>and </a:t>
            </a:r>
            <a:r>
              <a:rPr lang="en-US" sz="2800" b="1" dirty="0">
                <a:solidFill>
                  <a:schemeClr val="bg1"/>
                </a:solidFill>
                <a:latin typeface="Arial Narrow" panose="020B0606020202030204" pitchFamily="34" charset="0"/>
              </a:rPr>
              <a:t>Tennessee</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859857"/>
            <a:ext cx="4352925" cy="290195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447869"/>
            <a:ext cx="2489533" cy="286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6"/>
          <p:cNvPicPr>
            <a:picLocks noChangeAspect="1" noChangeArrowheads="1"/>
          </p:cNvPicPr>
          <p:nvPr/>
        </p:nvPicPr>
        <p:blipFill>
          <a:blip r:embed="rId8" cstate="print">
            <a:duotone>
              <a:prstClr val="black"/>
              <a:srgbClr val="D9C3A5">
                <a:tint val="50000"/>
                <a:satMod val="180000"/>
              </a:srgbClr>
            </a:duotone>
            <a:extLst>
              <a:ext uri="{BEBA8EAE-BF5A-486C-A8C5-ECC9F3942E4B}">
                <a14:imgProps xmlns:a14="http://schemas.microsoft.com/office/drawing/2010/main">
                  <a14:imgLayer r:embed="rId9">
                    <a14:imgEffect>
                      <a14:backgroundRemoval t="10000" b="97500" l="2640" r="98602"/>
                    </a14:imgEffect>
                  </a14:imgLayer>
                </a14:imgProps>
              </a:ext>
            </a:extLst>
          </a:blip>
          <a:srcRect/>
          <a:stretch>
            <a:fillRect/>
          </a:stretch>
        </p:blipFill>
        <p:spPr bwMode="auto">
          <a:xfrm>
            <a:off x="272963" y="2365908"/>
            <a:ext cx="3209837" cy="1993688"/>
          </a:xfrm>
          <a:prstGeom prst="rect">
            <a:avLst/>
          </a:prstGeom>
          <a:noFill/>
          <a:ln w="9525">
            <a:noFill/>
            <a:miter lim="800000"/>
            <a:headEnd/>
            <a:tailEnd/>
          </a:ln>
          <a:effectLst>
            <a:glow rad="228600">
              <a:schemeClr val="bg1">
                <a:lumMod val="85000"/>
                <a:alpha val="40000"/>
              </a:schemeClr>
            </a:glow>
          </a:effectLst>
        </p:spPr>
      </p:pic>
      <p:pic>
        <p:nvPicPr>
          <p:cNvPr id="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9990" y="1963881"/>
            <a:ext cx="1961634" cy="139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6815" y="3981336"/>
            <a:ext cx="2014462" cy="1922214"/>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3580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1" y="955173"/>
            <a:ext cx="6761544" cy="4770537"/>
          </a:xfrm>
          <a:prstGeom prst="rect">
            <a:avLst/>
          </a:prstGeom>
          <a:effectLst>
            <a:outerShdw blurRad="50800" dist="50800" dir="5400000" algn="ctr" rotWithShape="0">
              <a:schemeClr val="tx1"/>
            </a:outerShdw>
          </a:effectLst>
        </p:spPr>
        <p:txBody>
          <a:bodyPr wrap="square">
            <a:spAutoFit/>
          </a:bodyPr>
          <a:lstStyle/>
          <a:p>
            <a:pPr algn="ctr"/>
            <a:r>
              <a:rPr lang="en-US" sz="8800" b="1" dirty="0" smtClean="0">
                <a:solidFill>
                  <a:schemeClr val="bg1"/>
                </a:solidFill>
                <a:latin typeface="Arial Narrow" panose="020B0606020202030204" pitchFamily="34" charset="0"/>
              </a:rPr>
              <a:t>Return </a:t>
            </a:r>
            <a:r>
              <a:rPr lang="en-US" sz="8800" b="1" dirty="0">
                <a:solidFill>
                  <a:schemeClr val="bg1"/>
                </a:solidFill>
                <a:latin typeface="Arial Narrow" panose="020B0606020202030204" pitchFamily="34" charset="0"/>
              </a:rPr>
              <a:t>to </a:t>
            </a:r>
            <a:endParaRPr lang="en-US" sz="8800" b="1" dirty="0" smtClean="0">
              <a:solidFill>
                <a:schemeClr val="bg1"/>
              </a:solidFill>
              <a:latin typeface="Arial Narrow" panose="020B0606020202030204" pitchFamily="34" charset="0"/>
            </a:endParaRPr>
          </a:p>
          <a:p>
            <a:pPr algn="ctr"/>
            <a:r>
              <a:rPr lang="en-US" sz="8800" b="1" dirty="0" smtClean="0">
                <a:solidFill>
                  <a:schemeClr val="bg1"/>
                </a:solidFill>
                <a:latin typeface="Arial Narrow" panose="020B0606020202030204" pitchFamily="34" charset="0"/>
              </a:rPr>
              <a:t>the </a:t>
            </a:r>
          </a:p>
          <a:p>
            <a:pPr algn="ctr"/>
            <a:r>
              <a:rPr lang="en-US" sz="8800" b="1" dirty="0" smtClean="0">
                <a:solidFill>
                  <a:schemeClr val="bg1"/>
                </a:solidFill>
                <a:latin typeface="Arial Narrow" panose="020B0606020202030204" pitchFamily="34" charset="0"/>
              </a:rPr>
              <a:t>United </a:t>
            </a:r>
            <a:r>
              <a:rPr lang="en-US" sz="8800" b="1" dirty="0">
                <a:solidFill>
                  <a:schemeClr val="bg1"/>
                </a:solidFill>
                <a:latin typeface="Arial Narrow" panose="020B0606020202030204" pitchFamily="34" charset="0"/>
              </a:rPr>
              <a:t>States</a:t>
            </a:r>
          </a:p>
          <a:p>
            <a:pPr algn="ctr"/>
            <a:r>
              <a:rPr lang="nl-NL" sz="4000" b="1" dirty="0" smtClean="0">
                <a:solidFill>
                  <a:schemeClr val="bg1"/>
                </a:solidFill>
                <a:latin typeface="Arial Narrow" panose="020B0606020202030204" pitchFamily="34" charset="0"/>
              </a:rPr>
              <a:t>(Her </a:t>
            </a:r>
            <a:r>
              <a:rPr lang="nl-NL" sz="4000" b="1" dirty="0">
                <a:solidFill>
                  <a:schemeClr val="bg1"/>
                </a:solidFill>
                <a:latin typeface="Arial Narrow" panose="020B0606020202030204" pitchFamily="34" charset="0"/>
              </a:rPr>
              <a:t>last </a:t>
            </a:r>
            <a:r>
              <a:rPr lang="nl-NL" sz="4000" b="1" dirty="0" err="1" smtClean="0">
                <a:solidFill>
                  <a:schemeClr val="bg1"/>
                </a:solidFill>
                <a:latin typeface="Arial Narrow" panose="020B0606020202030204" pitchFamily="34" charset="0"/>
              </a:rPr>
              <a:t>years</a:t>
            </a:r>
            <a:r>
              <a:rPr lang="nl-NL" sz="4000" b="1" dirty="0">
                <a:solidFill>
                  <a:schemeClr val="bg1"/>
                </a:solidFill>
                <a:latin typeface="Arial Narrow" panose="020B0606020202030204" pitchFamily="34" charset="0"/>
              </a:rPr>
              <a:t> </a:t>
            </a:r>
            <a:r>
              <a:rPr lang="nl-NL" sz="4000" b="1" dirty="0" err="1" smtClean="0">
                <a:solidFill>
                  <a:schemeClr val="bg1"/>
                </a:solidFill>
                <a:latin typeface="Arial Narrow" panose="020B0606020202030204" pitchFamily="34" charset="0"/>
              </a:rPr>
              <a:t>and</a:t>
            </a:r>
            <a:r>
              <a:rPr lang="nl-NL" sz="4000" b="1" dirty="0" smtClean="0">
                <a:solidFill>
                  <a:schemeClr val="bg1"/>
                </a:solidFill>
                <a:latin typeface="Arial Narrow" panose="020B0606020202030204" pitchFamily="34" charset="0"/>
              </a:rPr>
              <a:t> </a:t>
            </a:r>
            <a:r>
              <a:rPr lang="nl-NL" sz="4000" b="1" dirty="0" err="1" smtClean="0">
                <a:solidFill>
                  <a:schemeClr val="bg1"/>
                </a:solidFill>
                <a:latin typeface="Arial Narrow" panose="020B0606020202030204" pitchFamily="34" charset="0"/>
              </a:rPr>
              <a:t>death</a:t>
            </a:r>
            <a:r>
              <a:rPr lang="nl-NL" sz="4000" b="1" dirty="0" smtClean="0">
                <a:solidFill>
                  <a:schemeClr val="bg1"/>
                </a:solidFill>
                <a:latin typeface="Arial Narrow" panose="020B0606020202030204" pitchFamily="34" charset="0"/>
              </a:rPr>
              <a:t>)</a:t>
            </a:r>
            <a:endParaRPr lang="nl-NL" sz="40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620688"/>
            <a:ext cx="3433315" cy="3276094"/>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2547" y="4189539"/>
            <a:ext cx="2304256" cy="1536171"/>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 313"/>
          <p:cNvGrpSpPr>
            <a:grpSpLocks/>
          </p:cNvGrpSpPr>
          <p:nvPr/>
        </p:nvGrpSpPr>
        <p:grpSpPr bwMode="auto">
          <a:xfrm>
            <a:off x="6761544" y="4319956"/>
            <a:ext cx="1548553" cy="1078664"/>
            <a:chOff x="645" y="1568"/>
            <a:chExt cx="1443" cy="1140"/>
          </a:xfrm>
        </p:grpSpPr>
        <p:grpSp>
          <p:nvGrpSpPr>
            <p:cNvPr id="27" name="Group 219"/>
            <p:cNvGrpSpPr>
              <a:grpSpLocks/>
            </p:cNvGrpSpPr>
            <p:nvPr/>
          </p:nvGrpSpPr>
          <p:grpSpPr bwMode="auto">
            <a:xfrm>
              <a:off x="1766" y="1890"/>
              <a:ext cx="322" cy="818"/>
              <a:chOff x="1766" y="1890"/>
              <a:chExt cx="322" cy="818"/>
            </a:xfrm>
          </p:grpSpPr>
          <p:grpSp>
            <p:nvGrpSpPr>
              <p:cNvPr id="107" name="Group 203"/>
              <p:cNvGrpSpPr>
                <a:grpSpLocks/>
              </p:cNvGrpSpPr>
              <p:nvPr/>
            </p:nvGrpSpPr>
            <p:grpSpPr bwMode="auto">
              <a:xfrm>
                <a:off x="1766" y="1890"/>
                <a:ext cx="322" cy="818"/>
                <a:chOff x="1766" y="1890"/>
                <a:chExt cx="322" cy="818"/>
              </a:xfrm>
            </p:grpSpPr>
            <p:sp>
              <p:nvSpPr>
                <p:cNvPr id="123" name="Freeform 201"/>
                <p:cNvSpPr>
                  <a:spLocks/>
                </p:cNvSpPr>
                <p:nvPr/>
              </p:nvSpPr>
              <p:spPr bwMode="auto">
                <a:xfrm>
                  <a:off x="1766" y="1890"/>
                  <a:ext cx="320" cy="818"/>
                </a:xfrm>
                <a:custGeom>
                  <a:avLst/>
                  <a:gdLst/>
                  <a:ahLst/>
                  <a:cxnLst>
                    <a:cxn ang="0">
                      <a:pos x="61" y="67"/>
                    </a:cxn>
                    <a:cxn ang="0">
                      <a:pos x="114" y="48"/>
                    </a:cxn>
                    <a:cxn ang="0">
                      <a:pos x="171" y="32"/>
                    </a:cxn>
                    <a:cxn ang="0">
                      <a:pos x="235" y="18"/>
                    </a:cxn>
                    <a:cxn ang="0">
                      <a:pos x="309" y="8"/>
                    </a:cxn>
                    <a:cxn ang="0">
                      <a:pos x="404" y="0"/>
                    </a:cxn>
                    <a:cxn ang="0">
                      <a:pos x="459" y="3"/>
                    </a:cxn>
                    <a:cxn ang="0">
                      <a:pos x="581" y="19"/>
                    </a:cxn>
                    <a:cxn ang="0">
                      <a:pos x="639" y="27"/>
                    </a:cxn>
                    <a:cxn ang="0">
                      <a:pos x="619" y="45"/>
                    </a:cxn>
                    <a:cxn ang="0">
                      <a:pos x="589" y="77"/>
                    </a:cxn>
                    <a:cxn ang="0">
                      <a:pos x="573" y="107"/>
                    </a:cxn>
                    <a:cxn ang="0">
                      <a:pos x="558" y="143"/>
                    </a:cxn>
                    <a:cxn ang="0">
                      <a:pos x="548" y="174"/>
                    </a:cxn>
                    <a:cxn ang="0">
                      <a:pos x="541" y="225"/>
                    </a:cxn>
                    <a:cxn ang="0">
                      <a:pos x="530" y="306"/>
                    </a:cxn>
                    <a:cxn ang="0">
                      <a:pos x="525" y="365"/>
                    </a:cxn>
                    <a:cxn ang="0">
                      <a:pos x="522" y="443"/>
                    </a:cxn>
                    <a:cxn ang="0">
                      <a:pos x="525" y="505"/>
                    </a:cxn>
                    <a:cxn ang="0">
                      <a:pos x="536" y="612"/>
                    </a:cxn>
                    <a:cxn ang="0">
                      <a:pos x="549" y="686"/>
                    </a:cxn>
                    <a:cxn ang="0">
                      <a:pos x="597" y="934"/>
                    </a:cxn>
                    <a:cxn ang="0">
                      <a:pos x="639" y="1140"/>
                    </a:cxn>
                    <a:cxn ang="0">
                      <a:pos x="696" y="1337"/>
                    </a:cxn>
                    <a:cxn ang="0">
                      <a:pos x="775" y="1557"/>
                    </a:cxn>
                    <a:cxn ang="0">
                      <a:pos x="828" y="1733"/>
                    </a:cxn>
                    <a:cxn ang="0">
                      <a:pos x="870" y="1891"/>
                    </a:cxn>
                    <a:cxn ang="0">
                      <a:pos x="915" y="2090"/>
                    </a:cxn>
                    <a:cxn ang="0">
                      <a:pos x="936" y="2237"/>
                    </a:cxn>
                    <a:cxn ang="0">
                      <a:pos x="960" y="2426"/>
                    </a:cxn>
                    <a:cxn ang="0">
                      <a:pos x="861" y="2401"/>
                    </a:cxn>
                    <a:cxn ang="0">
                      <a:pos x="738" y="2368"/>
                    </a:cxn>
                    <a:cxn ang="0">
                      <a:pos x="622" y="2360"/>
                    </a:cxn>
                    <a:cxn ang="0">
                      <a:pos x="560" y="2363"/>
                    </a:cxn>
                    <a:cxn ang="0">
                      <a:pos x="483" y="2377"/>
                    </a:cxn>
                    <a:cxn ang="0">
                      <a:pos x="376" y="2410"/>
                    </a:cxn>
                    <a:cxn ang="0">
                      <a:pos x="303" y="2436"/>
                    </a:cxn>
                    <a:cxn ang="0">
                      <a:pos x="219" y="2451"/>
                    </a:cxn>
                    <a:cxn ang="0">
                      <a:pos x="156" y="2452"/>
                    </a:cxn>
                    <a:cxn ang="0">
                      <a:pos x="114" y="2443"/>
                    </a:cxn>
                    <a:cxn ang="0">
                      <a:pos x="77" y="2414"/>
                    </a:cxn>
                    <a:cxn ang="0">
                      <a:pos x="64" y="2393"/>
                    </a:cxn>
                    <a:cxn ang="0">
                      <a:pos x="122" y="2327"/>
                    </a:cxn>
                    <a:cxn ang="0">
                      <a:pos x="147" y="2278"/>
                    </a:cxn>
                    <a:cxn ang="0">
                      <a:pos x="155" y="2138"/>
                    </a:cxn>
                    <a:cxn ang="0">
                      <a:pos x="163" y="1998"/>
                    </a:cxn>
                    <a:cxn ang="0">
                      <a:pos x="155" y="1902"/>
                    </a:cxn>
                    <a:cxn ang="0">
                      <a:pos x="130" y="1795"/>
                    </a:cxn>
                    <a:cxn ang="0">
                      <a:pos x="81" y="1576"/>
                    </a:cxn>
                    <a:cxn ang="0">
                      <a:pos x="48" y="1486"/>
                    </a:cxn>
                    <a:cxn ang="0">
                      <a:pos x="64" y="1296"/>
                    </a:cxn>
                    <a:cxn ang="0">
                      <a:pos x="68" y="1124"/>
                    </a:cxn>
                    <a:cxn ang="0">
                      <a:pos x="49" y="1006"/>
                    </a:cxn>
                    <a:cxn ang="0">
                      <a:pos x="35" y="912"/>
                    </a:cxn>
                    <a:cxn ang="0">
                      <a:pos x="9" y="695"/>
                    </a:cxn>
                    <a:cxn ang="0">
                      <a:pos x="6" y="505"/>
                    </a:cxn>
                    <a:cxn ang="0">
                      <a:pos x="5" y="332"/>
                    </a:cxn>
                    <a:cxn ang="0">
                      <a:pos x="0" y="265"/>
                    </a:cxn>
                    <a:cxn ang="0">
                      <a:pos x="2" y="196"/>
                    </a:cxn>
                    <a:cxn ang="0">
                      <a:pos x="11" y="92"/>
                    </a:cxn>
                    <a:cxn ang="0">
                      <a:pos x="61" y="67"/>
                    </a:cxn>
                  </a:cxnLst>
                  <a:rect l="0" t="0" r="r" b="b"/>
                  <a:pathLst>
                    <a:path w="960" h="2452">
                      <a:moveTo>
                        <a:pt x="61" y="67"/>
                      </a:moveTo>
                      <a:lnTo>
                        <a:pt x="114" y="48"/>
                      </a:lnTo>
                      <a:lnTo>
                        <a:pt x="171" y="32"/>
                      </a:lnTo>
                      <a:lnTo>
                        <a:pt x="235" y="18"/>
                      </a:lnTo>
                      <a:lnTo>
                        <a:pt x="309" y="8"/>
                      </a:lnTo>
                      <a:lnTo>
                        <a:pt x="404" y="0"/>
                      </a:lnTo>
                      <a:lnTo>
                        <a:pt x="459" y="3"/>
                      </a:lnTo>
                      <a:lnTo>
                        <a:pt x="581" y="19"/>
                      </a:lnTo>
                      <a:lnTo>
                        <a:pt x="639" y="27"/>
                      </a:lnTo>
                      <a:lnTo>
                        <a:pt x="619" y="45"/>
                      </a:lnTo>
                      <a:lnTo>
                        <a:pt x="589" y="77"/>
                      </a:lnTo>
                      <a:lnTo>
                        <a:pt x="573" y="107"/>
                      </a:lnTo>
                      <a:lnTo>
                        <a:pt x="558" y="143"/>
                      </a:lnTo>
                      <a:lnTo>
                        <a:pt x="548" y="174"/>
                      </a:lnTo>
                      <a:lnTo>
                        <a:pt x="541" y="225"/>
                      </a:lnTo>
                      <a:lnTo>
                        <a:pt x="530" y="306"/>
                      </a:lnTo>
                      <a:lnTo>
                        <a:pt x="525" y="365"/>
                      </a:lnTo>
                      <a:lnTo>
                        <a:pt x="522" y="443"/>
                      </a:lnTo>
                      <a:lnTo>
                        <a:pt x="525" y="505"/>
                      </a:lnTo>
                      <a:lnTo>
                        <a:pt x="536" y="612"/>
                      </a:lnTo>
                      <a:lnTo>
                        <a:pt x="549" y="686"/>
                      </a:lnTo>
                      <a:lnTo>
                        <a:pt x="597" y="934"/>
                      </a:lnTo>
                      <a:lnTo>
                        <a:pt x="639" y="1140"/>
                      </a:lnTo>
                      <a:lnTo>
                        <a:pt x="696" y="1337"/>
                      </a:lnTo>
                      <a:lnTo>
                        <a:pt x="775" y="1557"/>
                      </a:lnTo>
                      <a:lnTo>
                        <a:pt x="828" y="1733"/>
                      </a:lnTo>
                      <a:lnTo>
                        <a:pt x="870" y="1891"/>
                      </a:lnTo>
                      <a:lnTo>
                        <a:pt x="915" y="2090"/>
                      </a:lnTo>
                      <a:lnTo>
                        <a:pt x="936" y="2237"/>
                      </a:lnTo>
                      <a:lnTo>
                        <a:pt x="960" y="2426"/>
                      </a:lnTo>
                      <a:lnTo>
                        <a:pt x="861" y="2401"/>
                      </a:lnTo>
                      <a:lnTo>
                        <a:pt x="738" y="2368"/>
                      </a:lnTo>
                      <a:lnTo>
                        <a:pt x="622" y="2360"/>
                      </a:lnTo>
                      <a:lnTo>
                        <a:pt x="560" y="2363"/>
                      </a:lnTo>
                      <a:lnTo>
                        <a:pt x="483" y="2377"/>
                      </a:lnTo>
                      <a:lnTo>
                        <a:pt x="376" y="2410"/>
                      </a:lnTo>
                      <a:lnTo>
                        <a:pt x="303" y="2436"/>
                      </a:lnTo>
                      <a:lnTo>
                        <a:pt x="219" y="2451"/>
                      </a:lnTo>
                      <a:lnTo>
                        <a:pt x="156" y="2452"/>
                      </a:lnTo>
                      <a:lnTo>
                        <a:pt x="114" y="2443"/>
                      </a:lnTo>
                      <a:lnTo>
                        <a:pt x="77" y="2414"/>
                      </a:lnTo>
                      <a:lnTo>
                        <a:pt x="64" y="2393"/>
                      </a:lnTo>
                      <a:lnTo>
                        <a:pt x="122" y="2327"/>
                      </a:lnTo>
                      <a:lnTo>
                        <a:pt x="147" y="2278"/>
                      </a:lnTo>
                      <a:lnTo>
                        <a:pt x="155" y="2138"/>
                      </a:lnTo>
                      <a:lnTo>
                        <a:pt x="163" y="1998"/>
                      </a:lnTo>
                      <a:lnTo>
                        <a:pt x="155" y="1902"/>
                      </a:lnTo>
                      <a:lnTo>
                        <a:pt x="130" y="1795"/>
                      </a:lnTo>
                      <a:lnTo>
                        <a:pt x="81" y="1576"/>
                      </a:lnTo>
                      <a:lnTo>
                        <a:pt x="48" y="1486"/>
                      </a:lnTo>
                      <a:lnTo>
                        <a:pt x="64" y="1296"/>
                      </a:lnTo>
                      <a:lnTo>
                        <a:pt x="68" y="1124"/>
                      </a:lnTo>
                      <a:lnTo>
                        <a:pt x="49" y="1006"/>
                      </a:lnTo>
                      <a:lnTo>
                        <a:pt x="35" y="912"/>
                      </a:lnTo>
                      <a:lnTo>
                        <a:pt x="9" y="695"/>
                      </a:lnTo>
                      <a:lnTo>
                        <a:pt x="6" y="505"/>
                      </a:lnTo>
                      <a:lnTo>
                        <a:pt x="5" y="332"/>
                      </a:lnTo>
                      <a:lnTo>
                        <a:pt x="0" y="265"/>
                      </a:lnTo>
                      <a:lnTo>
                        <a:pt x="2" y="196"/>
                      </a:lnTo>
                      <a:lnTo>
                        <a:pt x="11" y="92"/>
                      </a:lnTo>
                      <a:lnTo>
                        <a:pt x="61" y="67"/>
                      </a:lnTo>
                      <a:close/>
                    </a:path>
                  </a:pathLst>
                </a:custGeom>
                <a:solidFill>
                  <a:srgbClr val="FF001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24" name="Freeform 202"/>
                <p:cNvSpPr>
                  <a:spLocks/>
                </p:cNvSpPr>
                <p:nvPr/>
              </p:nvSpPr>
              <p:spPr bwMode="auto">
                <a:xfrm>
                  <a:off x="1870" y="1890"/>
                  <a:ext cx="218" cy="813"/>
                </a:xfrm>
                <a:custGeom>
                  <a:avLst/>
                  <a:gdLst/>
                  <a:ahLst/>
                  <a:cxnLst>
                    <a:cxn ang="0">
                      <a:pos x="94" y="0"/>
                    </a:cxn>
                    <a:cxn ang="0">
                      <a:pos x="79" y="34"/>
                    </a:cxn>
                    <a:cxn ang="0">
                      <a:pos x="49" y="91"/>
                    </a:cxn>
                    <a:cxn ang="0">
                      <a:pos x="16" y="165"/>
                    </a:cxn>
                    <a:cxn ang="0">
                      <a:pos x="9" y="261"/>
                    </a:cxn>
                    <a:cxn ang="0">
                      <a:pos x="0" y="338"/>
                    </a:cxn>
                    <a:cxn ang="0">
                      <a:pos x="1" y="417"/>
                    </a:cxn>
                    <a:cxn ang="0">
                      <a:pos x="8" y="544"/>
                    </a:cxn>
                    <a:cxn ang="0">
                      <a:pos x="22" y="656"/>
                    </a:cxn>
                    <a:cxn ang="0">
                      <a:pos x="44" y="750"/>
                    </a:cxn>
                    <a:cxn ang="0">
                      <a:pos x="83" y="912"/>
                    </a:cxn>
                    <a:cxn ang="0">
                      <a:pos x="107" y="989"/>
                    </a:cxn>
                    <a:cxn ang="0">
                      <a:pos x="141" y="1105"/>
                    </a:cxn>
                    <a:cxn ang="0">
                      <a:pos x="173" y="1203"/>
                    </a:cxn>
                    <a:cxn ang="0">
                      <a:pos x="191" y="1291"/>
                    </a:cxn>
                    <a:cxn ang="0">
                      <a:pos x="222" y="1442"/>
                    </a:cxn>
                    <a:cxn ang="0">
                      <a:pos x="283" y="1675"/>
                    </a:cxn>
                    <a:cxn ang="0">
                      <a:pos x="320" y="1871"/>
                    </a:cxn>
                    <a:cxn ang="0">
                      <a:pos x="346" y="2036"/>
                    </a:cxn>
                    <a:cxn ang="0">
                      <a:pos x="361" y="2152"/>
                    </a:cxn>
                    <a:cxn ang="0">
                      <a:pos x="377" y="2275"/>
                    </a:cxn>
                    <a:cxn ang="0">
                      <a:pos x="377" y="2366"/>
                    </a:cxn>
                    <a:cxn ang="0">
                      <a:pos x="530" y="2401"/>
                    </a:cxn>
                    <a:cxn ang="0">
                      <a:pos x="654" y="2439"/>
                    </a:cxn>
                    <a:cxn ang="0">
                      <a:pos x="641" y="2358"/>
                    </a:cxn>
                    <a:cxn ang="0">
                      <a:pos x="608" y="2110"/>
                    </a:cxn>
                    <a:cxn ang="0">
                      <a:pos x="551" y="1855"/>
                    </a:cxn>
                    <a:cxn ang="0">
                      <a:pos x="523" y="1760"/>
                    </a:cxn>
                    <a:cxn ang="0">
                      <a:pos x="493" y="1656"/>
                    </a:cxn>
                    <a:cxn ang="0">
                      <a:pos x="419" y="1433"/>
                    </a:cxn>
                    <a:cxn ang="0">
                      <a:pos x="353" y="1195"/>
                    </a:cxn>
                    <a:cxn ang="0">
                      <a:pos x="303" y="1005"/>
                    </a:cxn>
                    <a:cxn ang="0">
                      <a:pos x="247" y="733"/>
                    </a:cxn>
                    <a:cxn ang="0">
                      <a:pos x="225" y="621"/>
                    </a:cxn>
                    <a:cxn ang="0">
                      <a:pos x="210" y="502"/>
                    </a:cxn>
                    <a:cxn ang="0">
                      <a:pos x="211" y="397"/>
                    </a:cxn>
                    <a:cxn ang="0">
                      <a:pos x="215" y="308"/>
                    </a:cxn>
                    <a:cxn ang="0">
                      <a:pos x="226" y="225"/>
                    </a:cxn>
                    <a:cxn ang="0">
                      <a:pos x="240" y="165"/>
                    </a:cxn>
                    <a:cxn ang="0">
                      <a:pos x="247" y="143"/>
                    </a:cxn>
                    <a:cxn ang="0">
                      <a:pos x="258" y="117"/>
                    </a:cxn>
                    <a:cxn ang="0">
                      <a:pos x="279" y="75"/>
                    </a:cxn>
                    <a:cxn ang="0">
                      <a:pos x="327" y="26"/>
                    </a:cxn>
                    <a:cxn ang="0">
                      <a:pos x="247" y="16"/>
                    </a:cxn>
                    <a:cxn ang="0">
                      <a:pos x="134" y="1"/>
                    </a:cxn>
                    <a:cxn ang="0">
                      <a:pos x="94" y="0"/>
                    </a:cxn>
                  </a:cxnLst>
                  <a:rect l="0" t="0" r="r" b="b"/>
                  <a:pathLst>
                    <a:path w="654" h="2439">
                      <a:moveTo>
                        <a:pt x="94" y="0"/>
                      </a:moveTo>
                      <a:lnTo>
                        <a:pt x="79" y="34"/>
                      </a:lnTo>
                      <a:lnTo>
                        <a:pt x="49" y="91"/>
                      </a:lnTo>
                      <a:lnTo>
                        <a:pt x="16" y="165"/>
                      </a:lnTo>
                      <a:lnTo>
                        <a:pt x="9" y="261"/>
                      </a:lnTo>
                      <a:lnTo>
                        <a:pt x="0" y="338"/>
                      </a:lnTo>
                      <a:lnTo>
                        <a:pt x="1" y="417"/>
                      </a:lnTo>
                      <a:lnTo>
                        <a:pt x="8" y="544"/>
                      </a:lnTo>
                      <a:lnTo>
                        <a:pt x="22" y="656"/>
                      </a:lnTo>
                      <a:lnTo>
                        <a:pt x="44" y="750"/>
                      </a:lnTo>
                      <a:lnTo>
                        <a:pt x="83" y="912"/>
                      </a:lnTo>
                      <a:lnTo>
                        <a:pt x="107" y="989"/>
                      </a:lnTo>
                      <a:lnTo>
                        <a:pt x="141" y="1105"/>
                      </a:lnTo>
                      <a:lnTo>
                        <a:pt x="173" y="1203"/>
                      </a:lnTo>
                      <a:lnTo>
                        <a:pt x="191" y="1291"/>
                      </a:lnTo>
                      <a:lnTo>
                        <a:pt x="222" y="1442"/>
                      </a:lnTo>
                      <a:lnTo>
                        <a:pt x="283" y="1675"/>
                      </a:lnTo>
                      <a:lnTo>
                        <a:pt x="320" y="1871"/>
                      </a:lnTo>
                      <a:lnTo>
                        <a:pt x="346" y="2036"/>
                      </a:lnTo>
                      <a:lnTo>
                        <a:pt x="361" y="2152"/>
                      </a:lnTo>
                      <a:lnTo>
                        <a:pt x="377" y="2275"/>
                      </a:lnTo>
                      <a:lnTo>
                        <a:pt x="377" y="2366"/>
                      </a:lnTo>
                      <a:lnTo>
                        <a:pt x="530" y="2401"/>
                      </a:lnTo>
                      <a:lnTo>
                        <a:pt x="654" y="2439"/>
                      </a:lnTo>
                      <a:lnTo>
                        <a:pt x="641" y="2358"/>
                      </a:lnTo>
                      <a:lnTo>
                        <a:pt x="608" y="2110"/>
                      </a:lnTo>
                      <a:lnTo>
                        <a:pt x="551" y="1855"/>
                      </a:lnTo>
                      <a:lnTo>
                        <a:pt x="523" y="1760"/>
                      </a:lnTo>
                      <a:lnTo>
                        <a:pt x="493" y="1656"/>
                      </a:lnTo>
                      <a:lnTo>
                        <a:pt x="419" y="1433"/>
                      </a:lnTo>
                      <a:lnTo>
                        <a:pt x="353" y="1195"/>
                      </a:lnTo>
                      <a:lnTo>
                        <a:pt x="303" y="1005"/>
                      </a:lnTo>
                      <a:lnTo>
                        <a:pt x="247" y="733"/>
                      </a:lnTo>
                      <a:lnTo>
                        <a:pt x="225" y="621"/>
                      </a:lnTo>
                      <a:lnTo>
                        <a:pt x="210" y="502"/>
                      </a:lnTo>
                      <a:lnTo>
                        <a:pt x="211" y="397"/>
                      </a:lnTo>
                      <a:lnTo>
                        <a:pt x="215" y="308"/>
                      </a:lnTo>
                      <a:lnTo>
                        <a:pt x="226" y="225"/>
                      </a:lnTo>
                      <a:lnTo>
                        <a:pt x="240" y="165"/>
                      </a:lnTo>
                      <a:lnTo>
                        <a:pt x="247" y="143"/>
                      </a:lnTo>
                      <a:lnTo>
                        <a:pt x="258" y="117"/>
                      </a:lnTo>
                      <a:lnTo>
                        <a:pt x="279" y="75"/>
                      </a:lnTo>
                      <a:lnTo>
                        <a:pt x="327" y="26"/>
                      </a:lnTo>
                      <a:lnTo>
                        <a:pt x="247" y="16"/>
                      </a:lnTo>
                      <a:lnTo>
                        <a:pt x="134" y="1"/>
                      </a:lnTo>
                      <a:lnTo>
                        <a:pt x="94" y="0"/>
                      </a:lnTo>
                      <a:close/>
                    </a:path>
                  </a:pathLst>
                </a:custGeom>
                <a:solidFill>
                  <a:srgbClr val="FF5F7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nvGrpSpPr>
              <p:cNvPr id="108" name="Group 218"/>
              <p:cNvGrpSpPr>
                <a:grpSpLocks/>
              </p:cNvGrpSpPr>
              <p:nvPr/>
            </p:nvGrpSpPr>
            <p:grpSpPr bwMode="auto">
              <a:xfrm>
                <a:off x="1766" y="1941"/>
                <a:ext cx="308" cy="672"/>
                <a:chOff x="1766" y="1941"/>
                <a:chExt cx="308" cy="672"/>
              </a:xfrm>
            </p:grpSpPr>
            <p:grpSp>
              <p:nvGrpSpPr>
                <p:cNvPr id="109" name="Group 210"/>
                <p:cNvGrpSpPr>
                  <a:grpSpLocks/>
                </p:cNvGrpSpPr>
                <p:nvPr/>
              </p:nvGrpSpPr>
              <p:grpSpPr bwMode="auto">
                <a:xfrm>
                  <a:off x="1766" y="1941"/>
                  <a:ext cx="308" cy="672"/>
                  <a:chOff x="1766" y="1941"/>
                  <a:chExt cx="308" cy="672"/>
                </a:xfrm>
              </p:grpSpPr>
              <p:sp>
                <p:nvSpPr>
                  <p:cNvPr id="117" name="Freeform 204"/>
                  <p:cNvSpPr>
                    <a:spLocks/>
                  </p:cNvSpPr>
                  <p:nvPr/>
                </p:nvSpPr>
                <p:spPr bwMode="auto">
                  <a:xfrm>
                    <a:off x="1816" y="2496"/>
                    <a:ext cx="258" cy="117"/>
                  </a:xfrm>
                  <a:custGeom>
                    <a:avLst/>
                    <a:gdLst/>
                    <a:ahLst/>
                    <a:cxnLst>
                      <a:cxn ang="0">
                        <a:pos x="0" y="83"/>
                      </a:cxn>
                      <a:cxn ang="0">
                        <a:pos x="51" y="65"/>
                      </a:cxn>
                      <a:cxn ang="0">
                        <a:pos x="129" y="41"/>
                      </a:cxn>
                      <a:cxn ang="0">
                        <a:pos x="218" y="20"/>
                      </a:cxn>
                      <a:cxn ang="0">
                        <a:pos x="298" y="5"/>
                      </a:cxn>
                      <a:cxn ang="0">
                        <a:pos x="380" y="0"/>
                      </a:cxn>
                      <a:cxn ang="0">
                        <a:pos x="456" y="0"/>
                      </a:cxn>
                      <a:cxn ang="0">
                        <a:pos x="523" y="0"/>
                      </a:cxn>
                      <a:cxn ang="0">
                        <a:pos x="609" y="16"/>
                      </a:cxn>
                      <a:cxn ang="0">
                        <a:pos x="687" y="37"/>
                      </a:cxn>
                      <a:cxn ang="0">
                        <a:pos x="717" y="45"/>
                      </a:cxn>
                      <a:cxn ang="0">
                        <a:pos x="736" y="142"/>
                      </a:cxn>
                      <a:cxn ang="0">
                        <a:pos x="754" y="222"/>
                      </a:cxn>
                      <a:cxn ang="0">
                        <a:pos x="767" y="284"/>
                      </a:cxn>
                      <a:cxn ang="0">
                        <a:pos x="774" y="315"/>
                      </a:cxn>
                      <a:cxn ang="0">
                        <a:pos x="750" y="300"/>
                      </a:cxn>
                      <a:cxn ang="0">
                        <a:pos x="717" y="282"/>
                      </a:cxn>
                      <a:cxn ang="0">
                        <a:pos x="666" y="270"/>
                      </a:cxn>
                      <a:cxn ang="0">
                        <a:pos x="598" y="259"/>
                      </a:cxn>
                      <a:cxn ang="0">
                        <a:pos x="519" y="251"/>
                      </a:cxn>
                      <a:cxn ang="0">
                        <a:pos x="437" y="247"/>
                      </a:cxn>
                      <a:cxn ang="0">
                        <a:pos x="372" y="249"/>
                      </a:cxn>
                      <a:cxn ang="0">
                        <a:pos x="297" y="258"/>
                      </a:cxn>
                      <a:cxn ang="0">
                        <a:pos x="222" y="271"/>
                      </a:cxn>
                      <a:cxn ang="0">
                        <a:pos x="145" y="292"/>
                      </a:cxn>
                      <a:cxn ang="0">
                        <a:pos x="82" y="317"/>
                      </a:cxn>
                      <a:cxn ang="0">
                        <a:pos x="11" y="351"/>
                      </a:cxn>
                      <a:cxn ang="0">
                        <a:pos x="12" y="252"/>
                      </a:cxn>
                      <a:cxn ang="0">
                        <a:pos x="9" y="177"/>
                      </a:cxn>
                      <a:cxn ang="0">
                        <a:pos x="0" y="83"/>
                      </a:cxn>
                    </a:cxnLst>
                    <a:rect l="0" t="0" r="r" b="b"/>
                    <a:pathLst>
                      <a:path w="774" h="351">
                        <a:moveTo>
                          <a:pt x="0" y="83"/>
                        </a:moveTo>
                        <a:lnTo>
                          <a:pt x="51" y="65"/>
                        </a:lnTo>
                        <a:lnTo>
                          <a:pt x="129" y="41"/>
                        </a:lnTo>
                        <a:lnTo>
                          <a:pt x="218" y="20"/>
                        </a:lnTo>
                        <a:lnTo>
                          <a:pt x="298" y="5"/>
                        </a:lnTo>
                        <a:lnTo>
                          <a:pt x="380" y="0"/>
                        </a:lnTo>
                        <a:lnTo>
                          <a:pt x="456" y="0"/>
                        </a:lnTo>
                        <a:lnTo>
                          <a:pt x="523" y="0"/>
                        </a:lnTo>
                        <a:lnTo>
                          <a:pt x="609" y="16"/>
                        </a:lnTo>
                        <a:lnTo>
                          <a:pt x="687" y="37"/>
                        </a:lnTo>
                        <a:lnTo>
                          <a:pt x="717" y="45"/>
                        </a:lnTo>
                        <a:lnTo>
                          <a:pt x="736" y="142"/>
                        </a:lnTo>
                        <a:lnTo>
                          <a:pt x="754" y="222"/>
                        </a:lnTo>
                        <a:lnTo>
                          <a:pt x="767" y="284"/>
                        </a:lnTo>
                        <a:lnTo>
                          <a:pt x="774" y="315"/>
                        </a:lnTo>
                        <a:lnTo>
                          <a:pt x="750" y="300"/>
                        </a:lnTo>
                        <a:lnTo>
                          <a:pt x="717" y="282"/>
                        </a:lnTo>
                        <a:lnTo>
                          <a:pt x="666" y="270"/>
                        </a:lnTo>
                        <a:lnTo>
                          <a:pt x="598" y="259"/>
                        </a:lnTo>
                        <a:lnTo>
                          <a:pt x="519" y="251"/>
                        </a:lnTo>
                        <a:lnTo>
                          <a:pt x="437" y="247"/>
                        </a:lnTo>
                        <a:lnTo>
                          <a:pt x="372" y="249"/>
                        </a:lnTo>
                        <a:lnTo>
                          <a:pt x="297" y="258"/>
                        </a:lnTo>
                        <a:lnTo>
                          <a:pt x="222" y="271"/>
                        </a:lnTo>
                        <a:lnTo>
                          <a:pt x="145" y="292"/>
                        </a:lnTo>
                        <a:lnTo>
                          <a:pt x="82" y="317"/>
                        </a:lnTo>
                        <a:lnTo>
                          <a:pt x="11" y="351"/>
                        </a:lnTo>
                        <a:lnTo>
                          <a:pt x="12" y="252"/>
                        </a:lnTo>
                        <a:lnTo>
                          <a:pt x="9" y="177"/>
                        </a:lnTo>
                        <a:lnTo>
                          <a:pt x="0" y="83"/>
                        </a:lnTo>
                        <a:close/>
                      </a:path>
                    </a:pathLst>
                  </a:custGeom>
                  <a:solidFill>
                    <a:srgbClr val="BFBFD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18" name="Freeform 205"/>
                  <p:cNvSpPr>
                    <a:spLocks/>
                  </p:cNvSpPr>
                  <p:nvPr/>
                </p:nvSpPr>
                <p:spPr bwMode="auto">
                  <a:xfrm>
                    <a:off x="1783" y="2353"/>
                    <a:ext cx="252" cy="93"/>
                  </a:xfrm>
                  <a:custGeom>
                    <a:avLst/>
                    <a:gdLst/>
                    <a:ahLst/>
                    <a:cxnLst>
                      <a:cxn ang="0">
                        <a:pos x="0" y="89"/>
                      </a:cxn>
                      <a:cxn ang="0">
                        <a:pos x="46" y="65"/>
                      </a:cxn>
                      <a:cxn ang="0">
                        <a:pos x="103" y="41"/>
                      </a:cxn>
                      <a:cxn ang="0">
                        <a:pos x="154" y="23"/>
                      </a:cxn>
                      <a:cxn ang="0">
                        <a:pos x="218" y="8"/>
                      </a:cxn>
                      <a:cxn ang="0">
                        <a:pos x="284" y="4"/>
                      </a:cxn>
                      <a:cxn ang="0">
                        <a:pos x="350" y="0"/>
                      </a:cxn>
                      <a:cxn ang="0">
                        <a:pos x="426" y="4"/>
                      </a:cxn>
                      <a:cxn ang="0">
                        <a:pos x="506" y="17"/>
                      </a:cxn>
                      <a:cxn ang="0">
                        <a:pos x="571" y="25"/>
                      </a:cxn>
                      <a:cxn ang="0">
                        <a:pos x="633" y="41"/>
                      </a:cxn>
                      <a:cxn ang="0">
                        <a:pos x="690" y="65"/>
                      </a:cxn>
                      <a:cxn ang="0">
                        <a:pos x="756" y="264"/>
                      </a:cxn>
                      <a:cxn ang="0">
                        <a:pos x="722" y="260"/>
                      </a:cxn>
                      <a:cxn ang="0">
                        <a:pos x="653" y="239"/>
                      </a:cxn>
                      <a:cxn ang="0">
                        <a:pos x="571" y="225"/>
                      </a:cxn>
                      <a:cxn ang="0">
                        <a:pos x="492" y="214"/>
                      </a:cxn>
                      <a:cxn ang="0">
                        <a:pos x="422" y="209"/>
                      </a:cxn>
                      <a:cxn ang="0">
                        <a:pos x="317" y="210"/>
                      </a:cxn>
                      <a:cxn ang="0">
                        <a:pos x="244" y="217"/>
                      </a:cxn>
                      <a:cxn ang="0">
                        <a:pos x="168" y="234"/>
                      </a:cxn>
                      <a:cxn ang="0">
                        <a:pos x="110" y="254"/>
                      </a:cxn>
                      <a:cxn ang="0">
                        <a:pos x="62" y="279"/>
                      </a:cxn>
                      <a:cxn ang="0">
                        <a:pos x="0" y="89"/>
                      </a:cxn>
                    </a:cxnLst>
                    <a:rect l="0" t="0" r="r" b="b"/>
                    <a:pathLst>
                      <a:path w="756" h="279">
                        <a:moveTo>
                          <a:pt x="0" y="89"/>
                        </a:moveTo>
                        <a:lnTo>
                          <a:pt x="46" y="65"/>
                        </a:lnTo>
                        <a:lnTo>
                          <a:pt x="103" y="41"/>
                        </a:lnTo>
                        <a:lnTo>
                          <a:pt x="154" y="23"/>
                        </a:lnTo>
                        <a:lnTo>
                          <a:pt x="218" y="8"/>
                        </a:lnTo>
                        <a:lnTo>
                          <a:pt x="284" y="4"/>
                        </a:lnTo>
                        <a:lnTo>
                          <a:pt x="350" y="0"/>
                        </a:lnTo>
                        <a:lnTo>
                          <a:pt x="426" y="4"/>
                        </a:lnTo>
                        <a:lnTo>
                          <a:pt x="506" y="17"/>
                        </a:lnTo>
                        <a:lnTo>
                          <a:pt x="571" y="25"/>
                        </a:lnTo>
                        <a:lnTo>
                          <a:pt x="633" y="41"/>
                        </a:lnTo>
                        <a:lnTo>
                          <a:pt x="690" y="65"/>
                        </a:lnTo>
                        <a:lnTo>
                          <a:pt x="756" y="264"/>
                        </a:lnTo>
                        <a:lnTo>
                          <a:pt x="722" y="260"/>
                        </a:lnTo>
                        <a:lnTo>
                          <a:pt x="653" y="239"/>
                        </a:lnTo>
                        <a:lnTo>
                          <a:pt x="571" y="225"/>
                        </a:lnTo>
                        <a:lnTo>
                          <a:pt x="492" y="214"/>
                        </a:lnTo>
                        <a:lnTo>
                          <a:pt x="422" y="209"/>
                        </a:lnTo>
                        <a:lnTo>
                          <a:pt x="317" y="210"/>
                        </a:lnTo>
                        <a:lnTo>
                          <a:pt x="244" y="217"/>
                        </a:lnTo>
                        <a:lnTo>
                          <a:pt x="168" y="234"/>
                        </a:lnTo>
                        <a:lnTo>
                          <a:pt x="110" y="254"/>
                        </a:lnTo>
                        <a:lnTo>
                          <a:pt x="62" y="279"/>
                        </a:lnTo>
                        <a:lnTo>
                          <a:pt x="0" y="89"/>
                        </a:lnTo>
                        <a:close/>
                      </a:path>
                    </a:pathLst>
                  </a:custGeom>
                  <a:solidFill>
                    <a:srgbClr val="BFBFD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19" name="Freeform 206"/>
                  <p:cNvSpPr>
                    <a:spLocks/>
                  </p:cNvSpPr>
                  <p:nvPr/>
                </p:nvSpPr>
                <p:spPr bwMode="auto">
                  <a:xfrm>
                    <a:off x="1784" y="2227"/>
                    <a:ext cx="205" cy="80"/>
                  </a:xfrm>
                  <a:custGeom>
                    <a:avLst/>
                    <a:gdLst/>
                    <a:ahLst/>
                    <a:cxnLst>
                      <a:cxn ang="0">
                        <a:pos x="0" y="73"/>
                      </a:cxn>
                      <a:cxn ang="0">
                        <a:pos x="45" y="54"/>
                      </a:cxn>
                      <a:cxn ang="0">
                        <a:pos x="105" y="36"/>
                      </a:cxn>
                      <a:cxn ang="0">
                        <a:pos x="182" y="19"/>
                      </a:cxn>
                      <a:cxn ang="0">
                        <a:pos x="241" y="4"/>
                      </a:cxn>
                      <a:cxn ang="0">
                        <a:pos x="299" y="3"/>
                      </a:cxn>
                      <a:cxn ang="0">
                        <a:pos x="373" y="0"/>
                      </a:cxn>
                      <a:cxn ang="0">
                        <a:pos x="448" y="7"/>
                      </a:cxn>
                      <a:cxn ang="0">
                        <a:pos x="516" y="21"/>
                      </a:cxn>
                      <a:cxn ang="0">
                        <a:pos x="558" y="32"/>
                      </a:cxn>
                      <a:cxn ang="0">
                        <a:pos x="570" y="36"/>
                      </a:cxn>
                      <a:cxn ang="0">
                        <a:pos x="614" y="210"/>
                      </a:cxn>
                      <a:cxn ang="0">
                        <a:pos x="582" y="202"/>
                      </a:cxn>
                      <a:cxn ang="0">
                        <a:pos x="537" y="192"/>
                      </a:cxn>
                      <a:cxn ang="0">
                        <a:pos x="483" y="184"/>
                      </a:cxn>
                      <a:cxn ang="0">
                        <a:pos x="423" y="180"/>
                      </a:cxn>
                      <a:cxn ang="0">
                        <a:pos x="373" y="177"/>
                      </a:cxn>
                      <a:cxn ang="0">
                        <a:pos x="295" y="180"/>
                      </a:cxn>
                      <a:cxn ang="0">
                        <a:pos x="232" y="184"/>
                      </a:cxn>
                      <a:cxn ang="0">
                        <a:pos x="163" y="192"/>
                      </a:cxn>
                      <a:cxn ang="0">
                        <a:pos x="119" y="206"/>
                      </a:cxn>
                      <a:cxn ang="0">
                        <a:pos x="74" y="221"/>
                      </a:cxn>
                      <a:cxn ang="0">
                        <a:pos x="16" y="242"/>
                      </a:cxn>
                      <a:cxn ang="0">
                        <a:pos x="15" y="165"/>
                      </a:cxn>
                      <a:cxn ang="0">
                        <a:pos x="8" y="107"/>
                      </a:cxn>
                      <a:cxn ang="0">
                        <a:pos x="0" y="73"/>
                      </a:cxn>
                    </a:cxnLst>
                    <a:rect l="0" t="0" r="r" b="b"/>
                    <a:pathLst>
                      <a:path w="614" h="242">
                        <a:moveTo>
                          <a:pt x="0" y="73"/>
                        </a:moveTo>
                        <a:lnTo>
                          <a:pt x="45" y="54"/>
                        </a:lnTo>
                        <a:lnTo>
                          <a:pt x="105" y="36"/>
                        </a:lnTo>
                        <a:lnTo>
                          <a:pt x="182" y="19"/>
                        </a:lnTo>
                        <a:lnTo>
                          <a:pt x="241" y="4"/>
                        </a:lnTo>
                        <a:lnTo>
                          <a:pt x="299" y="3"/>
                        </a:lnTo>
                        <a:lnTo>
                          <a:pt x="373" y="0"/>
                        </a:lnTo>
                        <a:lnTo>
                          <a:pt x="448" y="7"/>
                        </a:lnTo>
                        <a:lnTo>
                          <a:pt x="516" y="21"/>
                        </a:lnTo>
                        <a:lnTo>
                          <a:pt x="558" y="32"/>
                        </a:lnTo>
                        <a:lnTo>
                          <a:pt x="570" y="36"/>
                        </a:lnTo>
                        <a:lnTo>
                          <a:pt x="614" y="210"/>
                        </a:lnTo>
                        <a:lnTo>
                          <a:pt x="582" y="202"/>
                        </a:lnTo>
                        <a:lnTo>
                          <a:pt x="537" y="192"/>
                        </a:lnTo>
                        <a:lnTo>
                          <a:pt x="483" y="184"/>
                        </a:lnTo>
                        <a:lnTo>
                          <a:pt x="423" y="180"/>
                        </a:lnTo>
                        <a:lnTo>
                          <a:pt x="373" y="177"/>
                        </a:lnTo>
                        <a:lnTo>
                          <a:pt x="295" y="180"/>
                        </a:lnTo>
                        <a:lnTo>
                          <a:pt x="232" y="184"/>
                        </a:lnTo>
                        <a:lnTo>
                          <a:pt x="163" y="192"/>
                        </a:lnTo>
                        <a:lnTo>
                          <a:pt x="119" y="206"/>
                        </a:lnTo>
                        <a:lnTo>
                          <a:pt x="74" y="221"/>
                        </a:lnTo>
                        <a:lnTo>
                          <a:pt x="16" y="242"/>
                        </a:lnTo>
                        <a:lnTo>
                          <a:pt x="15" y="165"/>
                        </a:lnTo>
                        <a:lnTo>
                          <a:pt x="8" y="107"/>
                        </a:lnTo>
                        <a:lnTo>
                          <a:pt x="0" y="73"/>
                        </a:lnTo>
                        <a:close/>
                      </a:path>
                    </a:pathLst>
                  </a:custGeom>
                  <a:solidFill>
                    <a:srgbClr val="BFBFD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20" name="Freeform 207"/>
                  <p:cNvSpPr>
                    <a:spLocks/>
                  </p:cNvSpPr>
                  <p:nvPr/>
                </p:nvSpPr>
                <p:spPr bwMode="auto">
                  <a:xfrm>
                    <a:off x="1771" y="2132"/>
                    <a:ext cx="193" cy="75"/>
                  </a:xfrm>
                  <a:custGeom>
                    <a:avLst/>
                    <a:gdLst/>
                    <a:ahLst/>
                    <a:cxnLst>
                      <a:cxn ang="0">
                        <a:pos x="0" y="100"/>
                      </a:cxn>
                      <a:cxn ang="0">
                        <a:pos x="33" y="79"/>
                      </a:cxn>
                      <a:cxn ang="0">
                        <a:pos x="87" y="49"/>
                      </a:cxn>
                      <a:cxn ang="0">
                        <a:pos x="142" y="26"/>
                      </a:cxn>
                      <a:cxn ang="0">
                        <a:pos x="197" y="8"/>
                      </a:cxn>
                      <a:cxn ang="0">
                        <a:pos x="242" y="1"/>
                      </a:cxn>
                      <a:cxn ang="0">
                        <a:pos x="296" y="0"/>
                      </a:cxn>
                      <a:cxn ang="0">
                        <a:pos x="357" y="5"/>
                      </a:cxn>
                      <a:cxn ang="0">
                        <a:pos x="425" y="16"/>
                      </a:cxn>
                      <a:cxn ang="0">
                        <a:pos x="485" y="34"/>
                      </a:cxn>
                      <a:cxn ang="0">
                        <a:pos x="539" y="54"/>
                      </a:cxn>
                      <a:cxn ang="0">
                        <a:pos x="555" y="65"/>
                      </a:cxn>
                      <a:cxn ang="0">
                        <a:pos x="579" y="193"/>
                      </a:cxn>
                      <a:cxn ang="0">
                        <a:pos x="559" y="186"/>
                      </a:cxn>
                      <a:cxn ang="0">
                        <a:pos x="511" y="166"/>
                      </a:cxn>
                      <a:cxn ang="0">
                        <a:pos x="465" y="149"/>
                      </a:cxn>
                      <a:cxn ang="0">
                        <a:pos x="415" y="141"/>
                      </a:cxn>
                      <a:cxn ang="0">
                        <a:pos x="359" y="140"/>
                      </a:cxn>
                      <a:cxn ang="0">
                        <a:pos x="280" y="141"/>
                      </a:cxn>
                      <a:cxn ang="0">
                        <a:pos x="217" y="149"/>
                      </a:cxn>
                      <a:cxn ang="0">
                        <a:pos x="166" y="162"/>
                      </a:cxn>
                      <a:cxn ang="0">
                        <a:pos x="96" y="185"/>
                      </a:cxn>
                      <a:cxn ang="0">
                        <a:pos x="54" y="207"/>
                      </a:cxn>
                      <a:cxn ang="0">
                        <a:pos x="17" y="227"/>
                      </a:cxn>
                      <a:cxn ang="0">
                        <a:pos x="0" y="100"/>
                      </a:cxn>
                    </a:cxnLst>
                    <a:rect l="0" t="0" r="r" b="b"/>
                    <a:pathLst>
                      <a:path w="579" h="227">
                        <a:moveTo>
                          <a:pt x="0" y="100"/>
                        </a:moveTo>
                        <a:lnTo>
                          <a:pt x="33" y="79"/>
                        </a:lnTo>
                        <a:lnTo>
                          <a:pt x="87" y="49"/>
                        </a:lnTo>
                        <a:lnTo>
                          <a:pt x="142" y="26"/>
                        </a:lnTo>
                        <a:lnTo>
                          <a:pt x="197" y="8"/>
                        </a:lnTo>
                        <a:lnTo>
                          <a:pt x="242" y="1"/>
                        </a:lnTo>
                        <a:lnTo>
                          <a:pt x="296" y="0"/>
                        </a:lnTo>
                        <a:lnTo>
                          <a:pt x="357" y="5"/>
                        </a:lnTo>
                        <a:lnTo>
                          <a:pt x="425" y="16"/>
                        </a:lnTo>
                        <a:lnTo>
                          <a:pt x="485" y="34"/>
                        </a:lnTo>
                        <a:lnTo>
                          <a:pt x="539" y="54"/>
                        </a:lnTo>
                        <a:lnTo>
                          <a:pt x="555" y="65"/>
                        </a:lnTo>
                        <a:lnTo>
                          <a:pt x="579" y="193"/>
                        </a:lnTo>
                        <a:lnTo>
                          <a:pt x="559" y="186"/>
                        </a:lnTo>
                        <a:lnTo>
                          <a:pt x="511" y="166"/>
                        </a:lnTo>
                        <a:lnTo>
                          <a:pt x="465" y="149"/>
                        </a:lnTo>
                        <a:lnTo>
                          <a:pt x="415" y="141"/>
                        </a:lnTo>
                        <a:lnTo>
                          <a:pt x="359" y="140"/>
                        </a:lnTo>
                        <a:lnTo>
                          <a:pt x="280" y="141"/>
                        </a:lnTo>
                        <a:lnTo>
                          <a:pt x="217" y="149"/>
                        </a:lnTo>
                        <a:lnTo>
                          <a:pt x="166" y="162"/>
                        </a:lnTo>
                        <a:lnTo>
                          <a:pt x="96" y="185"/>
                        </a:lnTo>
                        <a:lnTo>
                          <a:pt x="54" y="207"/>
                        </a:lnTo>
                        <a:lnTo>
                          <a:pt x="17" y="227"/>
                        </a:lnTo>
                        <a:lnTo>
                          <a:pt x="0" y="100"/>
                        </a:lnTo>
                        <a:close/>
                      </a:path>
                    </a:pathLst>
                  </a:custGeom>
                  <a:solidFill>
                    <a:srgbClr val="BFBFD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21" name="Freeform 208"/>
                  <p:cNvSpPr>
                    <a:spLocks/>
                  </p:cNvSpPr>
                  <p:nvPr/>
                </p:nvSpPr>
                <p:spPr bwMode="auto">
                  <a:xfrm>
                    <a:off x="1766" y="2034"/>
                    <a:ext cx="179" cy="99"/>
                  </a:xfrm>
                  <a:custGeom>
                    <a:avLst/>
                    <a:gdLst/>
                    <a:ahLst/>
                    <a:cxnLst>
                      <a:cxn ang="0">
                        <a:pos x="0" y="131"/>
                      </a:cxn>
                      <a:cxn ang="0">
                        <a:pos x="34" y="103"/>
                      </a:cxn>
                      <a:cxn ang="0">
                        <a:pos x="83" y="75"/>
                      </a:cxn>
                      <a:cxn ang="0">
                        <a:pos x="140" y="49"/>
                      </a:cxn>
                      <a:cxn ang="0">
                        <a:pos x="197" y="25"/>
                      </a:cxn>
                      <a:cxn ang="0">
                        <a:pos x="254" y="9"/>
                      </a:cxn>
                      <a:cxn ang="0">
                        <a:pos x="296" y="0"/>
                      </a:cxn>
                      <a:cxn ang="0">
                        <a:pos x="346" y="0"/>
                      </a:cxn>
                      <a:cxn ang="0">
                        <a:pos x="408" y="9"/>
                      </a:cxn>
                      <a:cxn ang="0">
                        <a:pos x="461" y="20"/>
                      </a:cxn>
                      <a:cxn ang="0">
                        <a:pos x="511" y="33"/>
                      </a:cxn>
                      <a:cxn ang="0">
                        <a:pos x="523" y="39"/>
                      </a:cxn>
                      <a:cxn ang="0">
                        <a:pos x="527" y="108"/>
                      </a:cxn>
                      <a:cxn ang="0">
                        <a:pos x="531" y="132"/>
                      </a:cxn>
                      <a:cxn ang="0">
                        <a:pos x="536" y="183"/>
                      </a:cxn>
                      <a:cxn ang="0">
                        <a:pos x="490" y="164"/>
                      </a:cxn>
                      <a:cxn ang="0">
                        <a:pos x="432" y="151"/>
                      </a:cxn>
                      <a:cxn ang="0">
                        <a:pos x="375" y="145"/>
                      </a:cxn>
                      <a:cxn ang="0">
                        <a:pos x="329" y="143"/>
                      </a:cxn>
                      <a:cxn ang="0">
                        <a:pos x="280" y="147"/>
                      </a:cxn>
                      <a:cxn ang="0">
                        <a:pos x="222" y="161"/>
                      </a:cxn>
                      <a:cxn ang="0">
                        <a:pos x="178" y="180"/>
                      </a:cxn>
                      <a:cxn ang="0">
                        <a:pos x="132" y="201"/>
                      </a:cxn>
                      <a:cxn ang="0">
                        <a:pos x="79" y="230"/>
                      </a:cxn>
                      <a:cxn ang="0">
                        <a:pos x="45" y="256"/>
                      </a:cxn>
                      <a:cxn ang="0">
                        <a:pos x="16" y="283"/>
                      </a:cxn>
                      <a:cxn ang="0">
                        <a:pos x="9" y="296"/>
                      </a:cxn>
                      <a:cxn ang="0">
                        <a:pos x="0" y="131"/>
                      </a:cxn>
                    </a:cxnLst>
                    <a:rect l="0" t="0" r="r" b="b"/>
                    <a:pathLst>
                      <a:path w="536" h="296">
                        <a:moveTo>
                          <a:pt x="0" y="131"/>
                        </a:moveTo>
                        <a:lnTo>
                          <a:pt x="34" y="103"/>
                        </a:lnTo>
                        <a:lnTo>
                          <a:pt x="83" y="75"/>
                        </a:lnTo>
                        <a:lnTo>
                          <a:pt x="140" y="49"/>
                        </a:lnTo>
                        <a:lnTo>
                          <a:pt x="197" y="25"/>
                        </a:lnTo>
                        <a:lnTo>
                          <a:pt x="254" y="9"/>
                        </a:lnTo>
                        <a:lnTo>
                          <a:pt x="296" y="0"/>
                        </a:lnTo>
                        <a:lnTo>
                          <a:pt x="346" y="0"/>
                        </a:lnTo>
                        <a:lnTo>
                          <a:pt x="408" y="9"/>
                        </a:lnTo>
                        <a:lnTo>
                          <a:pt x="461" y="20"/>
                        </a:lnTo>
                        <a:lnTo>
                          <a:pt x="511" y="33"/>
                        </a:lnTo>
                        <a:lnTo>
                          <a:pt x="523" y="39"/>
                        </a:lnTo>
                        <a:lnTo>
                          <a:pt x="527" y="108"/>
                        </a:lnTo>
                        <a:lnTo>
                          <a:pt x="531" y="132"/>
                        </a:lnTo>
                        <a:lnTo>
                          <a:pt x="536" y="183"/>
                        </a:lnTo>
                        <a:lnTo>
                          <a:pt x="490" y="164"/>
                        </a:lnTo>
                        <a:lnTo>
                          <a:pt x="432" y="151"/>
                        </a:lnTo>
                        <a:lnTo>
                          <a:pt x="375" y="145"/>
                        </a:lnTo>
                        <a:lnTo>
                          <a:pt x="329" y="143"/>
                        </a:lnTo>
                        <a:lnTo>
                          <a:pt x="280" y="147"/>
                        </a:lnTo>
                        <a:lnTo>
                          <a:pt x="222" y="161"/>
                        </a:lnTo>
                        <a:lnTo>
                          <a:pt x="178" y="180"/>
                        </a:lnTo>
                        <a:lnTo>
                          <a:pt x="132" y="201"/>
                        </a:lnTo>
                        <a:lnTo>
                          <a:pt x="79" y="230"/>
                        </a:lnTo>
                        <a:lnTo>
                          <a:pt x="45" y="256"/>
                        </a:lnTo>
                        <a:lnTo>
                          <a:pt x="16" y="283"/>
                        </a:lnTo>
                        <a:lnTo>
                          <a:pt x="9" y="296"/>
                        </a:lnTo>
                        <a:lnTo>
                          <a:pt x="0" y="131"/>
                        </a:lnTo>
                        <a:close/>
                      </a:path>
                    </a:pathLst>
                  </a:custGeom>
                  <a:solidFill>
                    <a:srgbClr val="BFBFD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22" name="Freeform 209"/>
                  <p:cNvSpPr>
                    <a:spLocks/>
                  </p:cNvSpPr>
                  <p:nvPr/>
                </p:nvSpPr>
                <p:spPr bwMode="auto">
                  <a:xfrm>
                    <a:off x="1766" y="1941"/>
                    <a:ext cx="184" cy="91"/>
                  </a:xfrm>
                  <a:custGeom>
                    <a:avLst/>
                    <a:gdLst/>
                    <a:ahLst/>
                    <a:cxnLst>
                      <a:cxn ang="0">
                        <a:pos x="0" y="114"/>
                      </a:cxn>
                      <a:cxn ang="0">
                        <a:pos x="38" y="90"/>
                      </a:cxn>
                      <a:cxn ang="0">
                        <a:pos x="92" y="62"/>
                      </a:cxn>
                      <a:cxn ang="0">
                        <a:pos x="173" y="33"/>
                      </a:cxn>
                      <a:cxn ang="0">
                        <a:pos x="233" y="15"/>
                      </a:cxn>
                      <a:cxn ang="0">
                        <a:pos x="303" y="3"/>
                      </a:cxn>
                      <a:cxn ang="0">
                        <a:pos x="375" y="0"/>
                      </a:cxn>
                      <a:cxn ang="0">
                        <a:pos x="445" y="0"/>
                      </a:cxn>
                      <a:cxn ang="0">
                        <a:pos x="490" y="7"/>
                      </a:cxn>
                      <a:cxn ang="0">
                        <a:pos x="530" y="13"/>
                      </a:cxn>
                      <a:cxn ang="0">
                        <a:pos x="551" y="20"/>
                      </a:cxn>
                      <a:cxn ang="0">
                        <a:pos x="542" y="61"/>
                      </a:cxn>
                      <a:cxn ang="0">
                        <a:pos x="534" y="106"/>
                      </a:cxn>
                      <a:cxn ang="0">
                        <a:pos x="530" y="147"/>
                      </a:cxn>
                      <a:cxn ang="0">
                        <a:pos x="531" y="157"/>
                      </a:cxn>
                      <a:cxn ang="0">
                        <a:pos x="493" y="149"/>
                      </a:cxn>
                      <a:cxn ang="0">
                        <a:pos x="431" y="139"/>
                      </a:cxn>
                      <a:cxn ang="0">
                        <a:pos x="354" y="132"/>
                      </a:cxn>
                      <a:cxn ang="0">
                        <a:pos x="287" y="135"/>
                      </a:cxn>
                      <a:cxn ang="0">
                        <a:pos x="247" y="139"/>
                      </a:cxn>
                      <a:cxn ang="0">
                        <a:pos x="210" y="147"/>
                      </a:cxn>
                      <a:cxn ang="0">
                        <a:pos x="152" y="172"/>
                      </a:cxn>
                      <a:cxn ang="0">
                        <a:pos x="96" y="201"/>
                      </a:cxn>
                      <a:cxn ang="0">
                        <a:pos x="38" y="239"/>
                      </a:cxn>
                      <a:cxn ang="0">
                        <a:pos x="4" y="274"/>
                      </a:cxn>
                      <a:cxn ang="0">
                        <a:pos x="0" y="166"/>
                      </a:cxn>
                      <a:cxn ang="0">
                        <a:pos x="0" y="114"/>
                      </a:cxn>
                    </a:cxnLst>
                    <a:rect l="0" t="0" r="r" b="b"/>
                    <a:pathLst>
                      <a:path w="551" h="274">
                        <a:moveTo>
                          <a:pt x="0" y="114"/>
                        </a:moveTo>
                        <a:lnTo>
                          <a:pt x="38" y="90"/>
                        </a:lnTo>
                        <a:lnTo>
                          <a:pt x="92" y="62"/>
                        </a:lnTo>
                        <a:lnTo>
                          <a:pt x="173" y="33"/>
                        </a:lnTo>
                        <a:lnTo>
                          <a:pt x="233" y="15"/>
                        </a:lnTo>
                        <a:lnTo>
                          <a:pt x="303" y="3"/>
                        </a:lnTo>
                        <a:lnTo>
                          <a:pt x="375" y="0"/>
                        </a:lnTo>
                        <a:lnTo>
                          <a:pt x="445" y="0"/>
                        </a:lnTo>
                        <a:lnTo>
                          <a:pt x="490" y="7"/>
                        </a:lnTo>
                        <a:lnTo>
                          <a:pt x="530" y="13"/>
                        </a:lnTo>
                        <a:lnTo>
                          <a:pt x="551" y="20"/>
                        </a:lnTo>
                        <a:lnTo>
                          <a:pt x="542" y="61"/>
                        </a:lnTo>
                        <a:lnTo>
                          <a:pt x="534" y="106"/>
                        </a:lnTo>
                        <a:lnTo>
                          <a:pt x="530" y="147"/>
                        </a:lnTo>
                        <a:lnTo>
                          <a:pt x="531" y="157"/>
                        </a:lnTo>
                        <a:lnTo>
                          <a:pt x="493" y="149"/>
                        </a:lnTo>
                        <a:lnTo>
                          <a:pt x="431" y="139"/>
                        </a:lnTo>
                        <a:lnTo>
                          <a:pt x="354" y="132"/>
                        </a:lnTo>
                        <a:lnTo>
                          <a:pt x="287" y="135"/>
                        </a:lnTo>
                        <a:lnTo>
                          <a:pt x="247" y="139"/>
                        </a:lnTo>
                        <a:lnTo>
                          <a:pt x="210" y="147"/>
                        </a:lnTo>
                        <a:lnTo>
                          <a:pt x="152" y="172"/>
                        </a:lnTo>
                        <a:lnTo>
                          <a:pt x="96" y="201"/>
                        </a:lnTo>
                        <a:lnTo>
                          <a:pt x="38" y="239"/>
                        </a:lnTo>
                        <a:lnTo>
                          <a:pt x="4" y="274"/>
                        </a:lnTo>
                        <a:lnTo>
                          <a:pt x="0" y="166"/>
                        </a:lnTo>
                        <a:lnTo>
                          <a:pt x="0" y="114"/>
                        </a:lnTo>
                        <a:close/>
                      </a:path>
                    </a:pathLst>
                  </a:custGeom>
                  <a:solidFill>
                    <a:srgbClr val="BFBFD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nvGrpSpPr>
                <p:cNvPr id="110" name="Group 217"/>
                <p:cNvGrpSpPr>
                  <a:grpSpLocks/>
                </p:cNvGrpSpPr>
                <p:nvPr/>
              </p:nvGrpSpPr>
              <p:grpSpPr bwMode="auto">
                <a:xfrm>
                  <a:off x="1869" y="1942"/>
                  <a:ext cx="204" cy="658"/>
                  <a:chOff x="1869" y="1942"/>
                  <a:chExt cx="204" cy="658"/>
                </a:xfrm>
              </p:grpSpPr>
              <p:sp>
                <p:nvSpPr>
                  <p:cNvPr id="111" name="Freeform 211"/>
                  <p:cNvSpPr>
                    <a:spLocks/>
                  </p:cNvSpPr>
                  <p:nvPr/>
                </p:nvSpPr>
                <p:spPr bwMode="auto">
                  <a:xfrm>
                    <a:off x="1872" y="1942"/>
                    <a:ext cx="78" cy="51"/>
                  </a:xfrm>
                  <a:custGeom>
                    <a:avLst/>
                    <a:gdLst/>
                    <a:ahLst/>
                    <a:cxnLst>
                      <a:cxn ang="0">
                        <a:pos x="17" y="0"/>
                      </a:cxn>
                      <a:cxn ang="0">
                        <a:pos x="8" y="57"/>
                      </a:cxn>
                      <a:cxn ang="0">
                        <a:pos x="4" y="111"/>
                      </a:cxn>
                      <a:cxn ang="0">
                        <a:pos x="0" y="132"/>
                      </a:cxn>
                      <a:cxn ang="0">
                        <a:pos x="54" y="132"/>
                      </a:cxn>
                      <a:cxn ang="0">
                        <a:pos x="107" y="136"/>
                      </a:cxn>
                      <a:cxn ang="0">
                        <a:pos x="165" y="144"/>
                      </a:cxn>
                      <a:cxn ang="0">
                        <a:pos x="210" y="155"/>
                      </a:cxn>
                      <a:cxn ang="0">
                        <a:pos x="219" y="94"/>
                      </a:cxn>
                      <a:cxn ang="0">
                        <a:pos x="227" y="45"/>
                      </a:cxn>
                      <a:cxn ang="0">
                        <a:pos x="234" y="16"/>
                      </a:cxn>
                      <a:cxn ang="0">
                        <a:pos x="191" y="7"/>
                      </a:cxn>
                      <a:cxn ang="0">
                        <a:pos x="139" y="0"/>
                      </a:cxn>
                      <a:cxn ang="0">
                        <a:pos x="87" y="0"/>
                      </a:cxn>
                      <a:cxn ang="0">
                        <a:pos x="51" y="0"/>
                      </a:cxn>
                      <a:cxn ang="0">
                        <a:pos x="17" y="0"/>
                      </a:cxn>
                    </a:cxnLst>
                    <a:rect l="0" t="0" r="r" b="b"/>
                    <a:pathLst>
                      <a:path w="234" h="155">
                        <a:moveTo>
                          <a:pt x="17" y="0"/>
                        </a:moveTo>
                        <a:lnTo>
                          <a:pt x="8" y="57"/>
                        </a:lnTo>
                        <a:lnTo>
                          <a:pt x="4" y="111"/>
                        </a:lnTo>
                        <a:lnTo>
                          <a:pt x="0" y="132"/>
                        </a:lnTo>
                        <a:lnTo>
                          <a:pt x="54" y="132"/>
                        </a:lnTo>
                        <a:lnTo>
                          <a:pt x="107" y="136"/>
                        </a:lnTo>
                        <a:lnTo>
                          <a:pt x="165" y="144"/>
                        </a:lnTo>
                        <a:lnTo>
                          <a:pt x="210" y="155"/>
                        </a:lnTo>
                        <a:lnTo>
                          <a:pt x="219" y="94"/>
                        </a:lnTo>
                        <a:lnTo>
                          <a:pt x="227" y="45"/>
                        </a:lnTo>
                        <a:lnTo>
                          <a:pt x="234" y="16"/>
                        </a:lnTo>
                        <a:lnTo>
                          <a:pt x="191" y="7"/>
                        </a:lnTo>
                        <a:lnTo>
                          <a:pt x="139" y="0"/>
                        </a:lnTo>
                        <a:lnTo>
                          <a:pt x="87" y="0"/>
                        </a:lnTo>
                        <a:lnTo>
                          <a:pt x="51" y="0"/>
                        </a:lnTo>
                        <a:lnTo>
                          <a:pt x="17"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12" name="Freeform 212"/>
                  <p:cNvSpPr>
                    <a:spLocks/>
                  </p:cNvSpPr>
                  <p:nvPr/>
                </p:nvSpPr>
                <p:spPr bwMode="auto">
                  <a:xfrm>
                    <a:off x="1869" y="2035"/>
                    <a:ext cx="76" cy="61"/>
                  </a:xfrm>
                  <a:custGeom>
                    <a:avLst/>
                    <a:gdLst/>
                    <a:ahLst/>
                    <a:cxnLst>
                      <a:cxn ang="0">
                        <a:pos x="0" y="0"/>
                      </a:cxn>
                      <a:cxn ang="0">
                        <a:pos x="53" y="0"/>
                      </a:cxn>
                      <a:cxn ang="0">
                        <a:pos x="132" y="12"/>
                      </a:cxn>
                      <a:cxn ang="0">
                        <a:pos x="178" y="25"/>
                      </a:cxn>
                      <a:cxn ang="0">
                        <a:pos x="214" y="37"/>
                      </a:cxn>
                      <a:cxn ang="0">
                        <a:pos x="218" y="99"/>
                      </a:cxn>
                      <a:cxn ang="0">
                        <a:pos x="225" y="144"/>
                      </a:cxn>
                      <a:cxn ang="0">
                        <a:pos x="228" y="182"/>
                      </a:cxn>
                      <a:cxn ang="0">
                        <a:pos x="170" y="158"/>
                      </a:cxn>
                      <a:cxn ang="0">
                        <a:pos x="81" y="143"/>
                      </a:cxn>
                      <a:cxn ang="0">
                        <a:pos x="12" y="141"/>
                      </a:cxn>
                      <a:cxn ang="0">
                        <a:pos x="5" y="70"/>
                      </a:cxn>
                      <a:cxn ang="0">
                        <a:pos x="0" y="0"/>
                      </a:cxn>
                    </a:cxnLst>
                    <a:rect l="0" t="0" r="r" b="b"/>
                    <a:pathLst>
                      <a:path w="228" h="182">
                        <a:moveTo>
                          <a:pt x="0" y="0"/>
                        </a:moveTo>
                        <a:lnTo>
                          <a:pt x="53" y="0"/>
                        </a:lnTo>
                        <a:lnTo>
                          <a:pt x="132" y="12"/>
                        </a:lnTo>
                        <a:lnTo>
                          <a:pt x="178" y="25"/>
                        </a:lnTo>
                        <a:lnTo>
                          <a:pt x="214" y="37"/>
                        </a:lnTo>
                        <a:lnTo>
                          <a:pt x="218" y="99"/>
                        </a:lnTo>
                        <a:lnTo>
                          <a:pt x="225" y="144"/>
                        </a:lnTo>
                        <a:lnTo>
                          <a:pt x="228" y="182"/>
                        </a:lnTo>
                        <a:lnTo>
                          <a:pt x="170" y="158"/>
                        </a:lnTo>
                        <a:lnTo>
                          <a:pt x="81" y="143"/>
                        </a:lnTo>
                        <a:lnTo>
                          <a:pt x="12" y="141"/>
                        </a:lnTo>
                        <a:lnTo>
                          <a:pt x="5" y="70"/>
                        </a:lnTo>
                        <a:lnTo>
                          <a:pt x="0"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13" name="Freeform 213"/>
                  <p:cNvSpPr>
                    <a:spLocks/>
                  </p:cNvSpPr>
                  <p:nvPr/>
                </p:nvSpPr>
                <p:spPr bwMode="auto">
                  <a:xfrm>
                    <a:off x="1884" y="2133"/>
                    <a:ext cx="81" cy="64"/>
                  </a:xfrm>
                  <a:custGeom>
                    <a:avLst/>
                    <a:gdLst/>
                    <a:ahLst/>
                    <a:cxnLst>
                      <a:cxn ang="0">
                        <a:pos x="0" y="0"/>
                      </a:cxn>
                      <a:cxn ang="0">
                        <a:pos x="53" y="7"/>
                      </a:cxn>
                      <a:cxn ang="0">
                        <a:pos x="99" y="15"/>
                      </a:cxn>
                      <a:cxn ang="0">
                        <a:pos x="155" y="33"/>
                      </a:cxn>
                      <a:cxn ang="0">
                        <a:pos x="196" y="49"/>
                      </a:cxn>
                      <a:cxn ang="0">
                        <a:pos x="217" y="61"/>
                      </a:cxn>
                      <a:cxn ang="0">
                        <a:pos x="232" y="131"/>
                      </a:cxn>
                      <a:cxn ang="0">
                        <a:pos x="244" y="192"/>
                      </a:cxn>
                      <a:cxn ang="0">
                        <a:pos x="218" y="181"/>
                      </a:cxn>
                      <a:cxn ang="0">
                        <a:pos x="181" y="164"/>
                      </a:cxn>
                      <a:cxn ang="0">
                        <a:pos x="139" y="151"/>
                      </a:cxn>
                      <a:cxn ang="0">
                        <a:pos x="99" y="140"/>
                      </a:cxn>
                      <a:cxn ang="0">
                        <a:pos x="63" y="136"/>
                      </a:cxn>
                      <a:cxn ang="0">
                        <a:pos x="31" y="136"/>
                      </a:cxn>
                      <a:cxn ang="0">
                        <a:pos x="19" y="85"/>
                      </a:cxn>
                      <a:cxn ang="0">
                        <a:pos x="8" y="35"/>
                      </a:cxn>
                      <a:cxn ang="0">
                        <a:pos x="0" y="0"/>
                      </a:cxn>
                    </a:cxnLst>
                    <a:rect l="0" t="0" r="r" b="b"/>
                    <a:pathLst>
                      <a:path w="244" h="192">
                        <a:moveTo>
                          <a:pt x="0" y="0"/>
                        </a:moveTo>
                        <a:lnTo>
                          <a:pt x="53" y="7"/>
                        </a:lnTo>
                        <a:lnTo>
                          <a:pt x="99" y="15"/>
                        </a:lnTo>
                        <a:lnTo>
                          <a:pt x="155" y="33"/>
                        </a:lnTo>
                        <a:lnTo>
                          <a:pt x="196" y="49"/>
                        </a:lnTo>
                        <a:lnTo>
                          <a:pt x="217" y="61"/>
                        </a:lnTo>
                        <a:lnTo>
                          <a:pt x="232" y="131"/>
                        </a:lnTo>
                        <a:lnTo>
                          <a:pt x="244" y="192"/>
                        </a:lnTo>
                        <a:lnTo>
                          <a:pt x="218" y="181"/>
                        </a:lnTo>
                        <a:lnTo>
                          <a:pt x="181" y="164"/>
                        </a:lnTo>
                        <a:lnTo>
                          <a:pt x="139" y="151"/>
                        </a:lnTo>
                        <a:lnTo>
                          <a:pt x="99" y="140"/>
                        </a:lnTo>
                        <a:lnTo>
                          <a:pt x="63" y="136"/>
                        </a:lnTo>
                        <a:lnTo>
                          <a:pt x="31" y="136"/>
                        </a:lnTo>
                        <a:lnTo>
                          <a:pt x="19" y="85"/>
                        </a:lnTo>
                        <a:lnTo>
                          <a:pt x="8" y="35"/>
                        </a:lnTo>
                        <a:lnTo>
                          <a:pt x="0"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14" name="Freeform 214"/>
                  <p:cNvSpPr>
                    <a:spLocks/>
                  </p:cNvSpPr>
                  <p:nvPr/>
                </p:nvSpPr>
                <p:spPr bwMode="auto">
                  <a:xfrm>
                    <a:off x="1908" y="2228"/>
                    <a:ext cx="82" cy="69"/>
                  </a:xfrm>
                  <a:custGeom>
                    <a:avLst/>
                    <a:gdLst/>
                    <a:ahLst/>
                    <a:cxnLst>
                      <a:cxn ang="0">
                        <a:pos x="0" y="0"/>
                      </a:cxn>
                      <a:cxn ang="0">
                        <a:pos x="37" y="0"/>
                      </a:cxn>
                      <a:cxn ang="0">
                        <a:pos x="83" y="4"/>
                      </a:cxn>
                      <a:cxn ang="0">
                        <a:pos x="149" y="19"/>
                      </a:cxn>
                      <a:cxn ang="0">
                        <a:pos x="192" y="31"/>
                      </a:cxn>
                      <a:cxn ang="0">
                        <a:pos x="200" y="33"/>
                      </a:cxn>
                      <a:cxn ang="0">
                        <a:pos x="246" y="209"/>
                      </a:cxn>
                      <a:cxn ang="0">
                        <a:pos x="213" y="200"/>
                      </a:cxn>
                      <a:cxn ang="0">
                        <a:pos x="149" y="185"/>
                      </a:cxn>
                      <a:cxn ang="0">
                        <a:pos x="90" y="177"/>
                      </a:cxn>
                      <a:cxn ang="0">
                        <a:pos x="53" y="176"/>
                      </a:cxn>
                      <a:cxn ang="0">
                        <a:pos x="22" y="73"/>
                      </a:cxn>
                      <a:cxn ang="0">
                        <a:pos x="0" y="0"/>
                      </a:cxn>
                    </a:cxnLst>
                    <a:rect l="0" t="0" r="r" b="b"/>
                    <a:pathLst>
                      <a:path w="246" h="209">
                        <a:moveTo>
                          <a:pt x="0" y="0"/>
                        </a:moveTo>
                        <a:lnTo>
                          <a:pt x="37" y="0"/>
                        </a:lnTo>
                        <a:lnTo>
                          <a:pt x="83" y="4"/>
                        </a:lnTo>
                        <a:lnTo>
                          <a:pt x="149" y="19"/>
                        </a:lnTo>
                        <a:lnTo>
                          <a:pt x="192" y="31"/>
                        </a:lnTo>
                        <a:lnTo>
                          <a:pt x="200" y="33"/>
                        </a:lnTo>
                        <a:lnTo>
                          <a:pt x="246" y="209"/>
                        </a:lnTo>
                        <a:lnTo>
                          <a:pt x="213" y="200"/>
                        </a:lnTo>
                        <a:lnTo>
                          <a:pt x="149" y="185"/>
                        </a:lnTo>
                        <a:lnTo>
                          <a:pt x="90" y="177"/>
                        </a:lnTo>
                        <a:lnTo>
                          <a:pt x="53" y="176"/>
                        </a:lnTo>
                        <a:lnTo>
                          <a:pt x="22" y="73"/>
                        </a:lnTo>
                        <a:lnTo>
                          <a:pt x="0"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15" name="Freeform 215"/>
                  <p:cNvSpPr>
                    <a:spLocks/>
                  </p:cNvSpPr>
                  <p:nvPr/>
                </p:nvSpPr>
                <p:spPr bwMode="auto">
                  <a:xfrm>
                    <a:off x="1941" y="2357"/>
                    <a:ext cx="94" cy="86"/>
                  </a:xfrm>
                  <a:custGeom>
                    <a:avLst/>
                    <a:gdLst/>
                    <a:ahLst/>
                    <a:cxnLst>
                      <a:cxn ang="0">
                        <a:pos x="0" y="0"/>
                      </a:cxn>
                      <a:cxn ang="0">
                        <a:pos x="47" y="5"/>
                      </a:cxn>
                      <a:cxn ang="0">
                        <a:pos x="98" y="13"/>
                      </a:cxn>
                      <a:cxn ang="0">
                        <a:pos x="159" y="29"/>
                      </a:cxn>
                      <a:cxn ang="0">
                        <a:pos x="194" y="44"/>
                      </a:cxn>
                      <a:cxn ang="0">
                        <a:pos x="213" y="53"/>
                      </a:cxn>
                      <a:cxn ang="0">
                        <a:pos x="256" y="180"/>
                      </a:cxn>
                      <a:cxn ang="0">
                        <a:pos x="275" y="235"/>
                      </a:cxn>
                      <a:cxn ang="0">
                        <a:pos x="280" y="259"/>
                      </a:cxn>
                      <a:cxn ang="0">
                        <a:pos x="227" y="242"/>
                      </a:cxn>
                      <a:cxn ang="0">
                        <a:pos x="151" y="222"/>
                      </a:cxn>
                      <a:cxn ang="0">
                        <a:pos x="91" y="213"/>
                      </a:cxn>
                      <a:cxn ang="0">
                        <a:pos x="54" y="209"/>
                      </a:cxn>
                      <a:cxn ang="0">
                        <a:pos x="34" y="135"/>
                      </a:cxn>
                      <a:cxn ang="0">
                        <a:pos x="14" y="57"/>
                      </a:cxn>
                      <a:cxn ang="0">
                        <a:pos x="0" y="0"/>
                      </a:cxn>
                    </a:cxnLst>
                    <a:rect l="0" t="0" r="r" b="b"/>
                    <a:pathLst>
                      <a:path w="280" h="259">
                        <a:moveTo>
                          <a:pt x="0" y="0"/>
                        </a:moveTo>
                        <a:lnTo>
                          <a:pt x="47" y="5"/>
                        </a:lnTo>
                        <a:lnTo>
                          <a:pt x="98" y="13"/>
                        </a:lnTo>
                        <a:lnTo>
                          <a:pt x="159" y="29"/>
                        </a:lnTo>
                        <a:lnTo>
                          <a:pt x="194" y="44"/>
                        </a:lnTo>
                        <a:lnTo>
                          <a:pt x="213" y="53"/>
                        </a:lnTo>
                        <a:lnTo>
                          <a:pt x="256" y="180"/>
                        </a:lnTo>
                        <a:lnTo>
                          <a:pt x="275" y="235"/>
                        </a:lnTo>
                        <a:lnTo>
                          <a:pt x="280" y="259"/>
                        </a:lnTo>
                        <a:lnTo>
                          <a:pt x="227" y="242"/>
                        </a:lnTo>
                        <a:lnTo>
                          <a:pt x="151" y="222"/>
                        </a:lnTo>
                        <a:lnTo>
                          <a:pt x="91" y="213"/>
                        </a:lnTo>
                        <a:lnTo>
                          <a:pt x="54" y="209"/>
                        </a:lnTo>
                        <a:lnTo>
                          <a:pt x="34" y="135"/>
                        </a:lnTo>
                        <a:lnTo>
                          <a:pt x="14" y="57"/>
                        </a:lnTo>
                        <a:lnTo>
                          <a:pt x="0"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16" name="Freeform 216"/>
                  <p:cNvSpPr>
                    <a:spLocks/>
                  </p:cNvSpPr>
                  <p:nvPr/>
                </p:nvSpPr>
                <p:spPr bwMode="auto">
                  <a:xfrm>
                    <a:off x="1972" y="2495"/>
                    <a:ext cx="101" cy="105"/>
                  </a:xfrm>
                  <a:custGeom>
                    <a:avLst/>
                    <a:gdLst/>
                    <a:ahLst/>
                    <a:cxnLst>
                      <a:cxn ang="0">
                        <a:pos x="0" y="0"/>
                      </a:cxn>
                      <a:cxn ang="0">
                        <a:pos x="54" y="2"/>
                      </a:cxn>
                      <a:cxn ang="0">
                        <a:pos x="105" y="10"/>
                      </a:cxn>
                      <a:cxn ang="0">
                        <a:pos x="163" y="23"/>
                      </a:cxn>
                      <a:cxn ang="0">
                        <a:pos x="224" y="40"/>
                      </a:cxn>
                      <a:cxn ang="0">
                        <a:pos x="249" y="48"/>
                      </a:cxn>
                      <a:cxn ang="0">
                        <a:pos x="278" y="191"/>
                      </a:cxn>
                      <a:cxn ang="0">
                        <a:pos x="293" y="258"/>
                      </a:cxn>
                      <a:cxn ang="0">
                        <a:pos x="301" y="315"/>
                      </a:cxn>
                      <a:cxn ang="0">
                        <a:pos x="277" y="295"/>
                      </a:cxn>
                      <a:cxn ang="0">
                        <a:pos x="237" y="279"/>
                      </a:cxn>
                      <a:cxn ang="0">
                        <a:pos x="187" y="269"/>
                      </a:cxn>
                      <a:cxn ang="0">
                        <a:pos x="138" y="262"/>
                      </a:cxn>
                      <a:cxn ang="0">
                        <a:pos x="92" y="258"/>
                      </a:cxn>
                      <a:cxn ang="0">
                        <a:pos x="43" y="251"/>
                      </a:cxn>
                      <a:cxn ang="0">
                        <a:pos x="29" y="164"/>
                      </a:cxn>
                      <a:cxn ang="0">
                        <a:pos x="9" y="52"/>
                      </a:cxn>
                      <a:cxn ang="0">
                        <a:pos x="0" y="0"/>
                      </a:cxn>
                    </a:cxnLst>
                    <a:rect l="0" t="0" r="r" b="b"/>
                    <a:pathLst>
                      <a:path w="301" h="315">
                        <a:moveTo>
                          <a:pt x="0" y="0"/>
                        </a:moveTo>
                        <a:lnTo>
                          <a:pt x="54" y="2"/>
                        </a:lnTo>
                        <a:lnTo>
                          <a:pt x="105" y="10"/>
                        </a:lnTo>
                        <a:lnTo>
                          <a:pt x="163" y="23"/>
                        </a:lnTo>
                        <a:lnTo>
                          <a:pt x="224" y="40"/>
                        </a:lnTo>
                        <a:lnTo>
                          <a:pt x="249" y="48"/>
                        </a:lnTo>
                        <a:lnTo>
                          <a:pt x="278" y="191"/>
                        </a:lnTo>
                        <a:lnTo>
                          <a:pt x="293" y="258"/>
                        </a:lnTo>
                        <a:lnTo>
                          <a:pt x="301" y="315"/>
                        </a:lnTo>
                        <a:lnTo>
                          <a:pt x="277" y="295"/>
                        </a:lnTo>
                        <a:lnTo>
                          <a:pt x="237" y="279"/>
                        </a:lnTo>
                        <a:lnTo>
                          <a:pt x="187" y="269"/>
                        </a:lnTo>
                        <a:lnTo>
                          <a:pt x="138" y="262"/>
                        </a:lnTo>
                        <a:lnTo>
                          <a:pt x="92" y="258"/>
                        </a:lnTo>
                        <a:lnTo>
                          <a:pt x="43" y="251"/>
                        </a:lnTo>
                        <a:lnTo>
                          <a:pt x="29" y="164"/>
                        </a:lnTo>
                        <a:lnTo>
                          <a:pt x="9" y="52"/>
                        </a:lnTo>
                        <a:lnTo>
                          <a:pt x="0"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grpSp>
        <p:grpSp>
          <p:nvGrpSpPr>
            <p:cNvPr id="28" name="Group 226"/>
            <p:cNvGrpSpPr>
              <a:grpSpLocks/>
            </p:cNvGrpSpPr>
            <p:nvPr/>
          </p:nvGrpSpPr>
          <p:grpSpPr bwMode="auto">
            <a:xfrm>
              <a:off x="1646" y="1928"/>
              <a:ext cx="149" cy="467"/>
              <a:chOff x="1646" y="1928"/>
              <a:chExt cx="149" cy="467"/>
            </a:xfrm>
          </p:grpSpPr>
          <p:sp>
            <p:nvSpPr>
              <p:cNvPr id="101" name="Freeform 220"/>
              <p:cNvSpPr>
                <a:spLocks/>
              </p:cNvSpPr>
              <p:nvPr/>
            </p:nvSpPr>
            <p:spPr bwMode="auto">
              <a:xfrm>
                <a:off x="1646" y="1928"/>
                <a:ext cx="149" cy="467"/>
              </a:xfrm>
              <a:custGeom>
                <a:avLst/>
                <a:gdLst/>
                <a:ahLst/>
                <a:cxnLst>
                  <a:cxn ang="0">
                    <a:pos x="0" y="0"/>
                  </a:cxn>
                  <a:cxn ang="0">
                    <a:pos x="74" y="41"/>
                  </a:cxn>
                  <a:cxn ang="0">
                    <a:pos x="136" y="82"/>
                  </a:cxn>
                  <a:cxn ang="0">
                    <a:pos x="198" y="119"/>
                  </a:cxn>
                  <a:cxn ang="0">
                    <a:pos x="272" y="140"/>
                  </a:cxn>
                  <a:cxn ang="0">
                    <a:pos x="338" y="156"/>
                  </a:cxn>
                  <a:cxn ang="0">
                    <a:pos x="359" y="160"/>
                  </a:cxn>
                  <a:cxn ang="0">
                    <a:pos x="367" y="325"/>
                  </a:cxn>
                  <a:cxn ang="0">
                    <a:pos x="367" y="486"/>
                  </a:cxn>
                  <a:cxn ang="0">
                    <a:pos x="375" y="634"/>
                  </a:cxn>
                  <a:cxn ang="0">
                    <a:pos x="387" y="741"/>
                  </a:cxn>
                  <a:cxn ang="0">
                    <a:pos x="408" y="885"/>
                  </a:cxn>
                  <a:cxn ang="0">
                    <a:pos x="433" y="1038"/>
                  </a:cxn>
                  <a:cxn ang="0">
                    <a:pos x="445" y="1149"/>
                  </a:cxn>
                  <a:cxn ang="0">
                    <a:pos x="437" y="1248"/>
                  </a:cxn>
                  <a:cxn ang="0">
                    <a:pos x="425" y="1363"/>
                  </a:cxn>
                  <a:cxn ang="0">
                    <a:pos x="420" y="1400"/>
                  </a:cxn>
                  <a:cxn ang="0">
                    <a:pos x="367" y="1264"/>
                  </a:cxn>
                  <a:cxn ang="0">
                    <a:pos x="317" y="1108"/>
                  </a:cxn>
                  <a:cxn ang="0">
                    <a:pos x="255" y="951"/>
                  </a:cxn>
                  <a:cxn ang="0">
                    <a:pos x="185" y="790"/>
                  </a:cxn>
                  <a:cxn ang="0">
                    <a:pos x="132" y="622"/>
                  </a:cxn>
                  <a:cxn ang="0">
                    <a:pos x="74" y="453"/>
                  </a:cxn>
                  <a:cxn ang="0">
                    <a:pos x="41" y="304"/>
                  </a:cxn>
                  <a:cxn ang="0">
                    <a:pos x="12" y="156"/>
                  </a:cxn>
                  <a:cxn ang="0">
                    <a:pos x="0" y="0"/>
                  </a:cxn>
                </a:cxnLst>
                <a:rect l="0" t="0" r="r" b="b"/>
                <a:pathLst>
                  <a:path w="445" h="1400">
                    <a:moveTo>
                      <a:pt x="0" y="0"/>
                    </a:moveTo>
                    <a:lnTo>
                      <a:pt x="74" y="41"/>
                    </a:lnTo>
                    <a:lnTo>
                      <a:pt x="136" y="82"/>
                    </a:lnTo>
                    <a:lnTo>
                      <a:pt x="198" y="119"/>
                    </a:lnTo>
                    <a:lnTo>
                      <a:pt x="272" y="140"/>
                    </a:lnTo>
                    <a:lnTo>
                      <a:pt x="338" y="156"/>
                    </a:lnTo>
                    <a:lnTo>
                      <a:pt x="359" y="160"/>
                    </a:lnTo>
                    <a:lnTo>
                      <a:pt x="367" y="325"/>
                    </a:lnTo>
                    <a:lnTo>
                      <a:pt x="367" y="486"/>
                    </a:lnTo>
                    <a:lnTo>
                      <a:pt x="375" y="634"/>
                    </a:lnTo>
                    <a:lnTo>
                      <a:pt x="387" y="741"/>
                    </a:lnTo>
                    <a:lnTo>
                      <a:pt x="408" y="885"/>
                    </a:lnTo>
                    <a:lnTo>
                      <a:pt x="433" y="1038"/>
                    </a:lnTo>
                    <a:lnTo>
                      <a:pt x="445" y="1149"/>
                    </a:lnTo>
                    <a:lnTo>
                      <a:pt x="437" y="1248"/>
                    </a:lnTo>
                    <a:lnTo>
                      <a:pt x="425" y="1363"/>
                    </a:lnTo>
                    <a:lnTo>
                      <a:pt x="420" y="1400"/>
                    </a:lnTo>
                    <a:lnTo>
                      <a:pt x="367" y="1264"/>
                    </a:lnTo>
                    <a:lnTo>
                      <a:pt x="317" y="1108"/>
                    </a:lnTo>
                    <a:lnTo>
                      <a:pt x="255" y="951"/>
                    </a:lnTo>
                    <a:lnTo>
                      <a:pt x="185" y="790"/>
                    </a:lnTo>
                    <a:lnTo>
                      <a:pt x="132" y="622"/>
                    </a:lnTo>
                    <a:lnTo>
                      <a:pt x="74" y="453"/>
                    </a:lnTo>
                    <a:lnTo>
                      <a:pt x="41" y="304"/>
                    </a:lnTo>
                    <a:lnTo>
                      <a:pt x="12" y="156"/>
                    </a:lnTo>
                    <a:lnTo>
                      <a:pt x="0" y="0"/>
                    </a:lnTo>
                    <a:close/>
                  </a:path>
                </a:pathLst>
              </a:custGeom>
              <a:solidFill>
                <a:srgbClr val="800000"/>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02" name="Freeform 221"/>
              <p:cNvSpPr>
                <a:spLocks/>
              </p:cNvSpPr>
              <p:nvPr/>
            </p:nvSpPr>
            <p:spPr bwMode="auto">
              <a:xfrm>
                <a:off x="1651" y="1975"/>
                <a:ext cx="118" cy="62"/>
              </a:xfrm>
              <a:custGeom>
                <a:avLst/>
                <a:gdLst/>
                <a:ahLst/>
                <a:cxnLst>
                  <a:cxn ang="0">
                    <a:pos x="0" y="0"/>
                  </a:cxn>
                  <a:cxn ang="0">
                    <a:pos x="58" y="24"/>
                  </a:cxn>
                  <a:cxn ang="0">
                    <a:pos x="111" y="42"/>
                  </a:cxn>
                  <a:cxn ang="0">
                    <a:pos x="173" y="63"/>
                  </a:cxn>
                  <a:cxn ang="0">
                    <a:pos x="229" y="82"/>
                  </a:cxn>
                  <a:cxn ang="0">
                    <a:pos x="279" y="96"/>
                  </a:cxn>
                  <a:cxn ang="0">
                    <a:pos x="326" y="100"/>
                  </a:cxn>
                  <a:cxn ang="0">
                    <a:pos x="348" y="100"/>
                  </a:cxn>
                  <a:cxn ang="0">
                    <a:pos x="352" y="186"/>
                  </a:cxn>
                  <a:cxn ang="0">
                    <a:pos x="291" y="181"/>
                  </a:cxn>
                  <a:cxn ang="0">
                    <a:pos x="247" y="173"/>
                  </a:cxn>
                  <a:cxn ang="0">
                    <a:pos x="188" y="156"/>
                  </a:cxn>
                  <a:cxn ang="0">
                    <a:pos x="132" y="141"/>
                  </a:cxn>
                  <a:cxn ang="0">
                    <a:pos x="70" y="119"/>
                  </a:cxn>
                  <a:cxn ang="0">
                    <a:pos x="21" y="98"/>
                  </a:cxn>
                  <a:cxn ang="0">
                    <a:pos x="0" y="0"/>
                  </a:cxn>
                </a:cxnLst>
                <a:rect l="0" t="0" r="r" b="b"/>
                <a:pathLst>
                  <a:path w="352" h="186">
                    <a:moveTo>
                      <a:pt x="0" y="0"/>
                    </a:moveTo>
                    <a:lnTo>
                      <a:pt x="58" y="24"/>
                    </a:lnTo>
                    <a:lnTo>
                      <a:pt x="111" y="42"/>
                    </a:lnTo>
                    <a:lnTo>
                      <a:pt x="173" y="63"/>
                    </a:lnTo>
                    <a:lnTo>
                      <a:pt x="229" y="82"/>
                    </a:lnTo>
                    <a:lnTo>
                      <a:pt x="279" y="96"/>
                    </a:lnTo>
                    <a:lnTo>
                      <a:pt x="326" y="100"/>
                    </a:lnTo>
                    <a:lnTo>
                      <a:pt x="348" y="100"/>
                    </a:lnTo>
                    <a:lnTo>
                      <a:pt x="352" y="186"/>
                    </a:lnTo>
                    <a:lnTo>
                      <a:pt x="291" y="181"/>
                    </a:lnTo>
                    <a:lnTo>
                      <a:pt x="247" y="173"/>
                    </a:lnTo>
                    <a:lnTo>
                      <a:pt x="188" y="156"/>
                    </a:lnTo>
                    <a:lnTo>
                      <a:pt x="132" y="141"/>
                    </a:lnTo>
                    <a:lnTo>
                      <a:pt x="70" y="119"/>
                    </a:lnTo>
                    <a:lnTo>
                      <a:pt x="21" y="98"/>
                    </a:lnTo>
                    <a:lnTo>
                      <a:pt x="0" y="0"/>
                    </a:lnTo>
                    <a:close/>
                  </a:path>
                </a:pathLst>
              </a:custGeom>
              <a:solidFill>
                <a:srgbClr val="9F9FB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03" name="Freeform 222"/>
              <p:cNvSpPr>
                <a:spLocks/>
              </p:cNvSpPr>
              <p:nvPr/>
            </p:nvSpPr>
            <p:spPr bwMode="auto">
              <a:xfrm>
                <a:off x="1665" y="2037"/>
                <a:ext cx="105" cy="67"/>
              </a:xfrm>
              <a:custGeom>
                <a:avLst/>
                <a:gdLst/>
                <a:ahLst/>
                <a:cxnLst>
                  <a:cxn ang="0">
                    <a:pos x="0" y="0"/>
                  </a:cxn>
                  <a:cxn ang="0">
                    <a:pos x="37" y="25"/>
                  </a:cxn>
                  <a:cxn ang="0">
                    <a:pos x="78" y="50"/>
                  </a:cxn>
                  <a:cxn ang="0">
                    <a:pos x="136" y="74"/>
                  </a:cxn>
                  <a:cxn ang="0">
                    <a:pos x="202" y="94"/>
                  </a:cxn>
                  <a:cxn ang="0">
                    <a:pos x="227" y="98"/>
                  </a:cxn>
                  <a:cxn ang="0">
                    <a:pos x="253" y="99"/>
                  </a:cxn>
                  <a:cxn ang="0">
                    <a:pos x="276" y="101"/>
                  </a:cxn>
                  <a:cxn ang="0">
                    <a:pos x="297" y="99"/>
                  </a:cxn>
                  <a:cxn ang="0">
                    <a:pos x="312" y="98"/>
                  </a:cxn>
                  <a:cxn ang="0">
                    <a:pos x="315" y="199"/>
                  </a:cxn>
                  <a:cxn ang="0">
                    <a:pos x="298" y="202"/>
                  </a:cxn>
                  <a:cxn ang="0">
                    <a:pos x="280" y="202"/>
                  </a:cxn>
                  <a:cxn ang="0">
                    <a:pos x="247" y="198"/>
                  </a:cxn>
                  <a:cxn ang="0">
                    <a:pos x="220" y="193"/>
                  </a:cxn>
                  <a:cxn ang="0">
                    <a:pos x="199" y="186"/>
                  </a:cxn>
                  <a:cxn ang="0">
                    <a:pos x="137" y="168"/>
                  </a:cxn>
                  <a:cxn ang="0">
                    <a:pos x="78" y="144"/>
                  </a:cxn>
                  <a:cxn ang="0">
                    <a:pos x="42" y="127"/>
                  </a:cxn>
                  <a:cxn ang="0">
                    <a:pos x="30" y="110"/>
                  </a:cxn>
                  <a:cxn ang="0">
                    <a:pos x="0" y="0"/>
                  </a:cxn>
                </a:cxnLst>
                <a:rect l="0" t="0" r="r" b="b"/>
                <a:pathLst>
                  <a:path w="315" h="202">
                    <a:moveTo>
                      <a:pt x="0" y="0"/>
                    </a:moveTo>
                    <a:lnTo>
                      <a:pt x="37" y="25"/>
                    </a:lnTo>
                    <a:lnTo>
                      <a:pt x="78" y="50"/>
                    </a:lnTo>
                    <a:lnTo>
                      <a:pt x="136" y="74"/>
                    </a:lnTo>
                    <a:lnTo>
                      <a:pt x="202" y="94"/>
                    </a:lnTo>
                    <a:lnTo>
                      <a:pt x="227" y="98"/>
                    </a:lnTo>
                    <a:lnTo>
                      <a:pt x="253" y="99"/>
                    </a:lnTo>
                    <a:lnTo>
                      <a:pt x="276" y="101"/>
                    </a:lnTo>
                    <a:lnTo>
                      <a:pt x="297" y="99"/>
                    </a:lnTo>
                    <a:lnTo>
                      <a:pt x="312" y="98"/>
                    </a:lnTo>
                    <a:lnTo>
                      <a:pt x="315" y="199"/>
                    </a:lnTo>
                    <a:lnTo>
                      <a:pt x="298" y="202"/>
                    </a:lnTo>
                    <a:lnTo>
                      <a:pt x="280" y="202"/>
                    </a:lnTo>
                    <a:lnTo>
                      <a:pt x="247" y="198"/>
                    </a:lnTo>
                    <a:lnTo>
                      <a:pt x="220" y="193"/>
                    </a:lnTo>
                    <a:lnTo>
                      <a:pt x="199" y="186"/>
                    </a:lnTo>
                    <a:lnTo>
                      <a:pt x="137" y="168"/>
                    </a:lnTo>
                    <a:lnTo>
                      <a:pt x="78" y="144"/>
                    </a:lnTo>
                    <a:lnTo>
                      <a:pt x="42" y="127"/>
                    </a:lnTo>
                    <a:lnTo>
                      <a:pt x="30" y="110"/>
                    </a:lnTo>
                    <a:lnTo>
                      <a:pt x="0" y="0"/>
                    </a:lnTo>
                    <a:close/>
                  </a:path>
                </a:pathLst>
              </a:custGeom>
              <a:solidFill>
                <a:srgbClr val="9F9FB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04" name="Freeform 223"/>
              <p:cNvSpPr>
                <a:spLocks/>
              </p:cNvSpPr>
              <p:nvPr/>
            </p:nvSpPr>
            <p:spPr bwMode="auto">
              <a:xfrm>
                <a:off x="1685" y="2110"/>
                <a:ext cx="90" cy="55"/>
              </a:xfrm>
              <a:custGeom>
                <a:avLst/>
                <a:gdLst/>
                <a:ahLst/>
                <a:cxnLst>
                  <a:cxn ang="0">
                    <a:pos x="0" y="0"/>
                  </a:cxn>
                  <a:cxn ang="0">
                    <a:pos x="38" y="23"/>
                  </a:cxn>
                  <a:cxn ang="0">
                    <a:pos x="82" y="41"/>
                  </a:cxn>
                  <a:cxn ang="0">
                    <a:pos x="123" y="52"/>
                  </a:cxn>
                  <a:cxn ang="0">
                    <a:pos x="173" y="64"/>
                  </a:cxn>
                  <a:cxn ang="0">
                    <a:pos x="215" y="68"/>
                  </a:cxn>
                  <a:cxn ang="0">
                    <a:pos x="255" y="70"/>
                  </a:cxn>
                  <a:cxn ang="0">
                    <a:pos x="270" y="167"/>
                  </a:cxn>
                  <a:cxn ang="0">
                    <a:pos x="224" y="164"/>
                  </a:cxn>
                  <a:cxn ang="0">
                    <a:pos x="181" y="159"/>
                  </a:cxn>
                  <a:cxn ang="0">
                    <a:pos x="140" y="147"/>
                  </a:cxn>
                  <a:cxn ang="0">
                    <a:pos x="79" y="130"/>
                  </a:cxn>
                  <a:cxn ang="0">
                    <a:pos x="38" y="118"/>
                  </a:cxn>
                  <a:cxn ang="0">
                    <a:pos x="0" y="0"/>
                  </a:cxn>
                </a:cxnLst>
                <a:rect l="0" t="0" r="r" b="b"/>
                <a:pathLst>
                  <a:path w="270" h="167">
                    <a:moveTo>
                      <a:pt x="0" y="0"/>
                    </a:moveTo>
                    <a:lnTo>
                      <a:pt x="38" y="23"/>
                    </a:lnTo>
                    <a:lnTo>
                      <a:pt x="82" y="41"/>
                    </a:lnTo>
                    <a:lnTo>
                      <a:pt x="123" y="52"/>
                    </a:lnTo>
                    <a:lnTo>
                      <a:pt x="173" y="64"/>
                    </a:lnTo>
                    <a:lnTo>
                      <a:pt x="215" y="68"/>
                    </a:lnTo>
                    <a:lnTo>
                      <a:pt x="255" y="70"/>
                    </a:lnTo>
                    <a:lnTo>
                      <a:pt x="270" y="167"/>
                    </a:lnTo>
                    <a:lnTo>
                      <a:pt x="224" y="164"/>
                    </a:lnTo>
                    <a:lnTo>
                      <a:pt x="181" y="159"/>
                    </a:lnTo>
                    <a:lnTo>
                      <a:pt x="140" y="147"/>
                    </a:lnTo>
                    <a:lnTo>
                      <a:pt x="79" y="130"/>
                    </a:lnTo>
                    <a:lnTo>
                      <a:pt x="38" y="118"/>
                    </a:lnTo>
                    <a:lnTo>
                      <a:pt x="0" y="0"/>
                    </a:lnTo>
                    <a:close/>
                  </a:path>
                </a:pathLst>
              </a:custGeom>
              <a:solidFill>
                <a:srgbClr val="9F9FB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05" name="Freeform 224"/>
              <p:cNvSpPr>
                <a:spLocks/>
              </p:cNvSpPr>
              <p:nvPr/>
            </p:nvSpPr>
            <p:spPr bwMode="auto">
              <a:xfrm>
                <a:off x="1706" y="2178"/>
                <a:ext cx="78" cy="54"/>
              </a:xfrm>
              <a:custGeom>
                <a:avLst/>
                <a:gdLst/>
                <a:ahLst/>
                <a:cxnLst>
                  <a:cxn ang="0">
                    <a:pos x="0" y="0"/>
                  </a:cxn>
                  <a:cxn ang="0">
                    <a:pos x="53" y="21"/>
                  </a:cxn>
                  <a:cxn ang="0">
                    <a:pos x="99" y="39"/>
                  </a:cxn>
                  <a:cxn ang="0">
                    <a:pos x="143" y="54"/>
                  </a:cxn>
                  <a:cxn ang="0">
                    <a:pos x="181" y="59"/>
                  </a:cxn>
                  <a:cxn ang="0">
                    <a:pos x="217" y="61"/>
                  </a:cxn>
                  <a:cxn ang="0">
                    <a:pos x="232" y="160"/>
                  </a:cxn>
                  <a:cxn ang="0">
                    <a:pos x="205" y="162"/>
                  </a:cxn>
                  <a:cxn ang="0">
                    <a:pos x="159" y="154"/>
                  </a:cxn>
                  <a:cxn ang="0">
                    <a:pos x="115" y="144"/>
                  </a:cxn>
                  <a:cxn ang="0">
                    <a:pos x="73" y="129"/>
                  </a:cxn>
                  <a:cxn ang="0">
                    <a:pos x="44" y="116"/>
                  </a:cxn>
                  <a:cxn ang="0">
                    <a:pos x="0" y="0"/>
                  </a:cxn>
                </a:cxnLst>
                <a:rect l="0" t="0" r="r" b="b"/>
                <a:pathLst>
                  <a:path w="232" h="162">
                    <a:moveTo>
                      <a:pt x="0" y="0"/>
                    </a:moveTo>
                    <a:lnTo>
                      <a:pt x="53" y="21"/>
                    </a:lnTo>
                    <a:lnTo>
                      <a:pt x="99" y="39"/>
                    </a:lnTo>
                    <a:lnTo>
                      <a:pt x="143" y="54"/>
                    </a:lnTo>
                    <a:lnTo>
                      <a:pt x="181" y="59"/>
                    </a:lnTo>
                    <a:lnTo>
                      <a:pt x="217" y="61"/>
                    </a:lnTo>
                    <a:lnTo>
                      <a:pt x="232" y="160"/>
                    </a:lnTo>
                    <a:lnTo>
                      <a:pt x="205" y="162"/>
                    </a:lnTo>
                    <a:lnTo>
                      <a:pt x="159" y="154"/>
                    </a:lnTo>
                    <a:lnTo>
                      <a:pt x="115" y="144"/>
                    </a:lnTo>
                    <a:lnTo>
                      <a:pt x="73" y="129"/>
                    </a:lnTo>
                    <a:lnTo>
                      <a:pt x="44" y="116"/>
                    </a:lnTo>
                    <a:lnTo>
                      <a:pt x="0" y="0"/>
                    </a:lnTo>
                    <a:close/>
                  </a:path>
                </a:pathLst>
              </a:custGeom>
              <a:solidFill>
                <a:srgbClr val="9F9FB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06" name="Freeform 225"/>
              <p:cNvSpPr>
                <a:spLocks/>
              </p:cNvSpPr>
              <p:nvPr/>
            </p:nvSpPr>
            <p:spPr bwMode="auto">
              <a:xfrm>
                <a:off x="1735" y="2252"/>
                <a:ext cx="60" cy="53"/>
              </a:xfrm>
              <a:custGeom>
                <a:avLst/>
                <a:gdLst/>
                <a:ahLst/>
                <a:cxnLst>
                  <a:cxn ang="0">
                    <a:pos x="0" y="0"/>
                  </a:cxn>
                  <a:cxn ang="0">
                    <a:pos x="50" y="19"/>
                  </a:cxn>
                  <a:cxn ang="0">
                    <a:pos x="99" y="32"/>
                  </a:cxn>
                  <a:cxn ang="0">
                    <a:pos x="140" y="37"/>
                  </a:cxn>
                  <a:cxn ang="0">
                    <a:pos x="164" y="36"/>
                  </a:cxn>
                  <a:cxn ang="0">
                    <a:pos x="172" y="102"/>
                  </a:cxn>
                  <a:cxn ang="0">
                    <a:pos x="182" y="157"/>
                  </a:cxn>
                  <a:cxn ang="0">
                    <a:pos x="128" y="157"/>
                  </a:cxn>
                  <a:cxn ang="0">
                    <a:pos x="74" y="151"/>
                  </a:cxn>
                  <a:cxn ang="0">
                    <a:pos x="58" y="151"/>
                  </a:cxn>
                  <a:cxn ang="0">
                    <a:pos x="0" y="0"/>
                  </a:cxn>
                </a:cxnLst>
                <a:rect l="0" t="0" r="r" b="b"/>
                <a:pathLst>
                  <a:path w="182" h="157">
                    <a:moveTo>
                      <a:pt x="0" y="0"/>
                    </a:moveTo>
                    <a:lnTo>
                      <a:pt x="50" y="19"/>
                    </a:lnTo>
                    <a:lnTo>
                      <a:pt x="99" y="32"/>
                    </a:lnTo>
                    <a:lnTo>
                      <a:pt x="140" y="37"/>
                    </a:lnTo>
                    <a:lnTo>
                      <a:pt x="164" y="36"/>
                    </a:lnTo>
                    <a:lnTo>
                      <a:pt x="172" y="102"/>
                    </a:lnTo>
                    <a:lnTo>
                      <a:pt x="182" y="157"/>
                    </a:lnTo>
                    <a:lnTo>
                      <a:pt x="128" y="157"/>
                    </a:lnTo>
                    <a:lnTo>
                      <a:pt x="74" y="151"/>
                    </a:lnTo>
                    <a:lnTo>
                      <a:pt x="58" y="151"/>
                    </a:lnTo>
                    <a:lnTo>
                      <a:pt x="0" y="0"/>
                    </a:lnTo>
                    <a:close/>
                  </a:path>
                </a:pathLst>
              </a:custGeom>
              <a:solidFill>
                <a:srgbClr val="9F9FB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nvGrpSpPr>
            <p:cNvPr id="29" name="Group 234"/>
            <p:cNvGrpSpPr>
              <a:grpSpLocks/>
            </p:cNvGrpSpPr>
            <p:nvPr/>
          </p:nvGrpSpPr>
          <p:grpSpPr bwMode="auto">
            <a:xfrm>
              <a:off x="1177" y="1676"/>
              <a:ext cx="150" cy="352"/>
              <a:chOff x="1177" y="1676"/>
              <a:chExt cx="150" cy="352"/>
            </a:xfrm>
          </p:grpSpPr>
          <p:sp>
            <p:nvSpPr>
              <p:cNvPr id="94" name="Freeform 227"/>
              <p:cNvSpPr>
                <a:spLocks/>
              </p:cNvSpPr>
              <p:nvPr/>
            </p:nvSpPr>
            <p:spPr bwMode="auto">
              <a:xfrm>
                <a:off x="1182" y="1676"/>
                <a:ext cx="145" cy="352"/>
              </a:xfrm>
              <a:custGeom>
                <a:avLst/>
                <a:gdLst/>
                <a:ahLst/>
                <a:cxnLst>
                  <a:cxn ang="0">
                    <a:pos x="0" y="0"/>
                  </a:cxn>
                  <a:cxn ang="0">
                    <a:pos x="74" y="49"/>
                  </a:cxn>
                  <a:cxn ang="0">
                    <a:pos x="124" y="82"/>
                  </a:cxn>
                  <a:cxn ang="0">
                    <a:pos x="157" y="106"/>
                  </a:cxn>
                  <a:cxn ang="0">
                    <a:pos x="190" y="124"/>
                  </a:cxn>
                  <a:cxn ang="0">
                    <a:pos x="228" y="139"/>
                  </a:cxn>
                  <a:cxn ang="0">
                    <a:pos x="282" y="148"/>
                  </a:cxn>
                  <a:cxn ang="0">
                    <a:pos x="363" y="156"/>
                  </a:cxn>
                  <a:cxn ang="0">
                    <a:pos x="436" y="156"/>
                  </a:cxn>
                  <a:cxn ang="0">
                    <a:pos x="411" y="346"/>
                  </a:cxn>
                  <a:cxn ang="0">
                    <a:pos x="367" y="601"/>
                  </a:cxn>
                  <a:cxn ang="0">
                    <a:pos x="363" y="759"/>
                  </a:cxn>
                  <a:cxn ang="0">
                    <a:pos x="371" y="825"/>
                  </a:cxn>
                  <a:cxn ang="0">
                    <a:pos x="363" y="919"/>
                  </a:cxn>
                  <a:cxn ang="0">
                    <a:pos x="338" y="1006"/>
                  </a:cxn>
                  <a:cxn ang="0">
                    <a:pos x="315" y="1057"/>
                  </a:cxn>
                  <a:cxn ang="0">
                    <a:pos x="223" y="842"/>
                  </a:cxn>
                  <a:cxn ang="0">
                    <a:pos x="145" y="619"/>
                  </a:cxn>
                  <a:cxn ang="0">
                    <a:pos x="110" y="500"/>
                  </a:cxn>
                  <a:cxn ang="0">
                    <a:pos x="88" y="437"/>
                  </a:cxn>
                  <a:cxn ang="0">
                    <a:pos x="72" y="361"/>
                  </a:cxn>
                  <a:cxn ang="0">
                    <a:pos x="8" y="148"/>
                  </a:cxn>
                  <a:cxn ang="0">
                    <a:pos x="0" y="0"/>
                  </a:cxn>
                </a:cxnLst>
                <a:rect l="0" t="0" r="r" b="b"/>
                <a:pathLst>
                  <a:path w="436" h="1057">
                    <a:moveTo>
                      <a:pt x="0" y="0"/>
                    </a:moveTo>
                    <a:lnTo>
                      <a:pt x="74" y="49"/>
                    </a:lnTo>
                    <a:lnTo>
                      <a:pt x="124" y="82"/>
                    </a:lnTo>
                    <a:lnTo>
                      <a:pt x="157" y="106"/>
                    </a:lnTo>
                    <a:lnTo>
                      <a:pt x="190" y="124"/>
                    </a:lnTo>
                    <a:lnTo>
                      <a:pt x="228" y="139"/>
                    </a:lnTo>
                    <a:lnTo>
                      <a:pt x="282" y="148"/>
                    </a:lnTo>
                    <a:lnTo>
                      <a:pt x="363" y="156"/>
                    </a:lnTo>
                    <a:lnTo>
                      <a:pt x="436" y="156"/>
                    </a:lnTo>
                    <a:lnTo>
                      <a:pt x="411" y="346"/>
                    </a:lnTo>
                    <a:lnTo>
                      <a:pt x="367" y="601"/>
                    </a:lnTo>
                    <a:lnTo>
                      <a:pt x="363" y="759"/>
                    </a:lnTo>
                    <a:lnTo>
                      <a:pt x="371" y="825"/>
                    </a:lnTo>
                    <a:lnTo>
                      <a:pt x="363" y="919"/>
                    </a:lnTo>
                    <a:lnTo>
                      <a:pt x="338" y="1006"/>
                    </a:lnTo>
                    <a:lnTo>
                      <a:pt x="315" y="1057"/>
                    </a:lnTo>
                    <a:lnTo>
                      <a:pt x="223" y="842"/>
                    </a:lnTo>
                    <a:lnTo>
                      <a:pt x="145" y="619"/>
                    </a:lnTo>
                    <a:lnTo>
                      <a:pt x="110" y="500"/>
                    </a:lnTo>
                    <a:lnTo>
                      <a:pt x="88" y="437"/>
                    </a:lnTo>
                    <a:lnTo>
                      <a:pt x="72" y="361"/>
                    </a:lnTo>
                    <a:lnTo>
                      <a:pt x="8" y="148"/>
                    </a:lnTo>
                    <a:lnTo>
                      <a:pt x="0" y="0"/>
                    </a:lnTo>
                    <a:close/>
                  </a:path>
                </a:pathLst>
              </a:custGeom>
              <a:solidFill>
                <a:srgbClr val="000080"/>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nvGrpSpPr>
              <p:cNvPr id="95" name="Group 233"/>
              <p:cNvGrpSpPr>
                <a:grpSpLocks/>
              </p:cNvGrpSpPr>
              <p:nvPr/>
            </p:nvGrpSpPr>
            <p:grpSpPr bwMode="auto">
              <a:xfrm>
                <a:off x="1177" y="1716"/>
                <a:ext cx="131" cy="237"/>
                <a:chOff x="1177" y="1716"/>
                <a:chExt cx="131" cy="237"/>
              </a:xfrm>
            </p:grpSpPr>
            <p:sp>
              <p:nvSpPr>
                <p:cNvPr id="96" name="Freeform 228"/>
                <p:cNvSpPr>
                  <a:spLocks/>
                </p:cNvSpPr>
                <p:nvPr/>
              </p:nvSpPr>
              <p:spPr bwMode="auto">
                <a:xfrm>
                  <a:off x="1177" y="1716"/>
                  <a:ext cx="59" cy="55"/>
                </a:xfrm>
                <a:custGeom>
                  <a:avLst/>
                  <a:gdLst/>
                  <a:ahLst/>
                  <a:cxnLst>
                    <a:cxn ang="0">
                      <a:pos x="86" y="0"/>
                    </a:cxn>
                    <a:cxn ang="0">
                      <a:pos x="57" y="45"/>
                    </a:cxn>
                    <a:cxn ang="0">
                      <a:pos x="9" y="37"/>
                    </a:cxn>
                    <a:cxn ang="0">
                      <a:pos x="46" y="83"/>
                    </a:cxn>
                    <a:cxn ang="0">
                      <a:pos x="0" y="140"/>
                    </a:cxn>
                    <a:cxn ang="0">
                      <a:pos x="71" y="107"/>
                    </a:cxn>
                    <a:cxn ang="0">
                      <a:pos x="127" y="165"/>
                    </a:cxn>
                    <a:cxn ang="0">
                      <a:pos x="108" y="94"/>
                    </a:cxn>
                    <a:cxn ang="0">
                      <a:pos x="176" y="62"/>
                    </a:cxn>
                    <a:cxn ang="0">
                      <a:pos x="112" y="54"/>
                    </a:cxn>
                    <a:cxn ang="0">
                      <a:pos x="86" y="0"/>
                    </a:cxn>
                  </a:cxnLst>
                  <a:rect l="0" t="0" r="r" b="b"/>
                  <a:pathLst>
                    <a:path w="176" h="165">
                      <a:moveTo>
                        <a:pt x="86" y="0"/>
                      </a:moveTo>
                      <a:lnTo>
                        <a:pt x="57" y="45"/>
                      </a:lnTo>
                      <a:lnTo>
                        <a:pt x="9" y="37"/>
                      </a:lnTo>
                      <a:lnTo>
                        <a:pt x="46" y="83"/>
                      </a:lnTo>
                      <a:lnTo>
                        <a:pt x="0" y="140"/>
                      </a:lnTo>
                      <a:lnTo>
                        <a:pt x="71" y="107"/>
                      </a:lnTo>
                      <a:lnTo>
                        <a:pt x="127" y="165"/>
                      </a:lnTo>
                      <a:lnTo>
                        <a:pt x="108" y="94"/>
                      </a:lnTo>
                      <a:lnTo>
                        <a:pt x="176" y="62"/>
                      </a:lnTo>
                      <a:lnTo>
                        <a:pt x="112" y="54"/>
                      </a:lnTo>
                      <a:lnTo>
                        <a:pt x="86"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97" name="Freeform 229"/>
                <p:cNvSpPr>
                  <a:spLocks/>
                </p:cNvSpPr>
                <p:nvPr/>
              </p:nvSpPr>
              <p:spPr bwMode="auto">
                <a:xfrm>
                  <a:off x="1253" y="1743"/>
                  <a:ext cx="55" cy="48"/>
                </a:xfrm>
                <a:custGeom>
                  <a:avLst/>
                  <a:gdLst/>
                  <a:ahLst/>
                  <a:cxnLst>
                    <a:cxn ang="0">
                      <a:pos x="84" y="0"/>
                    </a:cxn>
                    <a:cxn ang="0">
                      <a:pos x="58" y="40"/>
                    </a:cxn>
                    <a:cxn ang="0">
                      <a:pos x="0" y="39"/>
                    </a:cxn>
                    <a:cxn ang="0">
                      <a:pos x="50" y="76"/>
                    </a:cxn>
                    <a:cxn ang="0">
                      <a:pos x="30" y="135"/>
                    </a:cxn>
                    <a:cxn ang="0">
                      <a:pos x="80" y="96"/>
                    </a:cxn>
                    <a:cxn ang="0">
                      <a:pos x="129" y="143"/>
                    </a:cxn>
                    <a:cxn ang="0">
                      <a:pos x="117" y="78"/>
                    </a:cxn>
                    <a:cxn ang="0">
                      <a:pos x="165" y="43"/>
                    </a:cxn>
                    <a:cxn ang="0">
                      <a:pos x="109" y="43"/>
                    </a:cxn>
                    <a:cxn ang="0">
                      <a:pos x="84" y="0"/>
                    </a:cxn>
                  </a:cxnLst>
                  <a:rect l="0" t="0" r="r" b="b"/>
                  <a:pathLst>
                    <a:path w="165" h="143">
                      <a:moveTo>
                        <a:pt x="84" y="0"/>
                      </a:moveTo>
                      <a:lnTo>
                        <a:pt x="58" y="40"/>
                      </a:lnTo>
                      <a:lnTo>
                        <a:pt x="0" y="39"/>
                      </a:lnTo>
                      <a:lnTo>
                        <a:pt x="50" y="76"/>
                      </a:lnTo>
                      <a:lnTo>
                        <a:pt x="30" y="135"/>
                      </a:lnTo>
                      <a:lnTo>
                        <a:pt x="80" y="96"/>
                      </a:lnTo>
                      <a:lnTo>
                        <a:pt x="129" y="143"/>
                      </a:lnTo>
                      <a:lnTo>
                        <a:pt x="117" y="78"/>
                      </a:lnTo>
                      <a:lnTo>
                        <a:pt x="165" y="43"/>
                      </a:lnTo>
                      <a:lnTo>
                        <a:pt x="109" y="43"/>
                      </a:lnTo>
                      <a:lnTo>
                        <a:pt x="84"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98" name="Freeform 230"/>
                <p:cNvSpPr>
                  <a:spLocks/>
                </p:cNvSpPr>
                <p:nvPr/>
              </p:nvSpPr>
              <p:spPr bwMode="auto">
                <a:xfrm>
                  <a:off x="1189" y="1800"/>
                  <a:ext cx="49" cy="45"/>
                </a:xfrm>
                <a:custGeom>
                  <a:avLst/>
                  <a:gdLst/>
                  <a:ahLst/>
                  <a:cxnLst>
                    <a:cxn ang="0">
                      <a:pos x="64" y="0"/>
                    </a:cxn>
                    <a:cxn ang="0">
                      <a:pos x="37" y="42"/>
                    </a:cxn>
                    <a:cxn ang="0">
                      <a:pos x="0" y="42"/>
                    </a:cxn>
                    <a:cxn ang="0">
                      <a:pos x="7" y="62"/>
                    </a:cxn>
                    <a:cxn ang="0">
                      <a:pos x="27" y="75"/>
                    </a:cxn>
                    <a:cxn ang="0">
                      <a:pos x="15" y="113"/>
                    </a:cxn>
                    <a:cxn ang="0">
                      <a:pos x="23" y="130"/>
                    </a:cxn>
                    <a:cxn ang="0">
                      <a:pos x="62" y="88"/>
                    </a:cxn>
                    <a:cxn ang="0">
                      <a:pos x="118" y="134"/>
                    </a:cxn>
                    <a:cxn ang="0">
                      <a:pos x="99" y="76"/>
                    </a:cxn>
                    <a:cxn ang="0">
                      <a:pos x="148" y="51"/>
                    </a:cxn>
                    <a:cxn ang="0">
                      <a:pos x="95" y="46"/>
                    </a:cxn>
                    <a:cxn ang="0">
                      <a:pos x="64" y="0"/>
                    </a:cxn>
                  </a:cxnLst>
                  <a:rect l="0" t="0" r="r" b="b"/>
                  <a:pathLst>
                    <a:path w="148" h="134">
                      <a:moveTo>
                        <a:pt x="64" y="0"/>
                      </a:moveTo>
                      <a:lnTo>
                        <a:pt x="37" y="42"/>
                      </a:lnTo>
                      <a:lnTo>
                        <a:pt x="0" y="42"/>
                      </a:lnTo>
                      <a:lnTo>
                        <a:pt x="7" y="62"/>
                      </a:lnTo>
                      <a:lnTo>
                        <a:pt x="27" y="75"/>
                      </a:lnTo>
                      <a:lnTo>
                        <a:pt x="15" y="113"/>
                      </a:lnTo>
                      <a:lnTo>
                        <a:pt x="23" y="130"/>
                      </a:lnTo>
                      <a:lnTo>
                        <a:pt x="62" y="88"/>
                      </a:lnTo>
                      <a:lnTo>
                        <a:pt x="118" y="134"/>
                      </a:lnTo>
                      <a:lnTo>
                        <a:pt x="99" y="76"/>
                      </a:lnTo>
                      <a:lnTo>
                        <a:pt x="148" y="51"/>
                      </a:lnTo>
                      <a:lnTo>
                        <a:pt x="95" y="46"/>
                      </a:lnTo>
                      <a:lnTo>
                        <a:pt x="64"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99" name="Freeform 231"/>
                <p:cNvSpPr>
                  <a:spLocks/>
                </p:cNvSpPr>
                <p:nvPr/>
              </p:nvSpPr>
              <p:spPr bwMode="auto">
                <a:xfrm>
                  <a:off x="1247" y="1829"/>
                  <a:ext cx="52" cy="44"/>
                </a:xfrm>
                <a:custGeom>
                  <a:avLst/>
                  <a:gdLst/>
                  <a:ahLst/>
                  <a:cxnLst>
                    <a:cxn ang="0">
                      <a:pos x="77" y="0"/>
                    </a:cxn>
                    <a:cxn ang="0">
                      <a:pos x="55" y="40"/>
                    </a:cxn>
                    <a:cxn ang="0">
                      <a:pos x="0" y="40"/>
                    </a:cxn>
                    <a:cxn ang="0">
                      <a:pos x="48" y="74"/>
                    </a:cxn>
                    <a:cxn ang="0">
                      <a:pos x="21" y="129"/>
                    </a:cxn>
                    <a:cxn ang="0">
                      <a:pos x="79" y="92"/>
                    </a:cxn>
                    <a:cxn ang="0">
                      <a:pos x="135" y="132"/>
                    </a:cxn>
                    <a:cxn ang="0">
                      <a:pos x="108" y="72"/>
                    </a:cxn>
                    <a:cxn ang="0">
                      <a:pos x="158" y="42"/>
                    </a:cxn>
                    <a:cxn ang="0">
                      <a:pos x="99" y="42"/>
                    </a:cxn>
                    <a:cxn ang="0">
                      <a:pos x="77" y="0"/>
                    </a:cxn>
                  </a:cxnLst>
                  <a:rect l="0" t="0" r="r" b="b"/>
                  <a:pathLst>
                    <a:path w="158" h="132">
                      <a:moveTo>
                        <a:pt x="77" y="0"/>
                      </a:moveTo>
                      <a:lnTo>
                        <a:pt x="55" y="40"/>
                      </a:lnTo>
                      <a:lnTo>
                        <a:pt x="0" y="40"/>
                      </a:lnTo>
                      <a:lnTo>
                        <a:pt x="48" y="74"/>
                      </a:lnTo>
                      <a:lnTo>
                        <a:pt x="21" y="129"/>
                      </a:lnTo>
                      <a:lnTo>
                        <a:pt x="79" y="92"/>
                      </a:lnTo>
                      <a:lnTo>
                        <a:pt x="135" y="132"/>
                      </a:lnTo>
                      <a:lnTo>
                        <a:pt x="108" y="72"/>
                      </a:lnTo>
                      <a:lnTo>
                        <a:pt x="158" y="42"/>
                      </a:lnTo>
                      <a:lnTo>
                        <a:pt x="99" y="42"/>
                      </a:lnTo>
                      <a:lnTo>
                        <a:pt x="77"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100" name="Freeform 232"/>
                <p:cNvSpPr>
                  <a:spLocks/>
                </p:cNvSpPr>
                <p:nvPr/>
              </p:nvSpPr>
              <p:spPr bwMode="auto">
                <a:xfrm>
                  <a:off x="1244" y="1905"/>
                  <a:ext cx="40" cy="48"/>
                </a:xfrm>
                <a:custGeom>
                  <a:avLst/>
                  <a:gdLst/>
                  <a:ahLst/>
                  <a:cxnLst>
                    <a:cxn ang="0">
                      <a:pos x="43" y="0"/>
                    </a:cxn>
                    <a:cxn ang="0">
                      <a:pos x="22" y="37"/>
                    </a:cxn>
                    <a:cxn ang="0">
                      <a:pos x="0" y="42"/>
                    </a:cxn>
                    <a:cxn ang="0">
                      <a:pos x="30" y="131"/>
                    </a:cxn>
                    <a:cxn ang="0">
                      <a:pos x="55" y="104"/>
                    </a:cxn>
                    <a:cxn ang="0">
                      <a:pos x="113" y="145"/>
                    </a:cxn>
                    <a:cxn ang="0">
                      <a:pos x="88" y="83"/>
                    </a:cxn>
                    <a:cxn ang="0">
                      <a:pos x="121" y="38"/>
                    </a:cxn>
                    <a:cxn ang="0">
                      <a:pos x="69" y="42"/>
                    </a:cxn>
                    <a:cxn ang="0">
                      <a:pos x="43" y="0"/>
                    </a:cxn>
                  </a:cxnLst>
                  <a:rect l="0" t="0" r="r" b="b"/>
                  <a:pathLst>
                    <a:path w="121" h="145">
                      <a:moveTo>
                        <a:pt x="43" y="0"/>
                      </a:moveTo>
                      <a:lnTo>
                        <a:pt x="22" y="37"/>
                      </a:lnTo>
                      <a:lnTo>
                        <a:pt x="0" y="42"/>
                      </a:lnTo>
                      <a:lnTo>
                        <a:pt x="30" y="131"/>
                      </a:lnTo>
                      <a:lnTo>
                        <a:pt x="55" y="104"/>
                      </a:lnTo>
                      <a:lnTo>
                        <a:pt x="113" y="145"/>
                      </a:lnTo>
                      <a:lnTo>
                        <a:pt x="88" y="83"/>
                      </a:lnTo>
                      <a:lnTo>
                        <a:pt x="121" y="38"/>
                      </a:lnTo>
                      <a:lnTo>
                        <a:pt x="69" y="42"/>
                      </a:lnTo>
                      <a:lnTo>
                        <a:pt x="43" y="0"/>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sp>
          <p:nvSpPr>
            <p:cNvPr id="30" name="Freeform 235"/>
            <p:cNvSpPr>
              <a:spLocks/>
            </p:cNvSpPr>
            <p:nvPr/>
          </p:nvSpPr>
          <p:spPr bwMode="auto">
            <a:xfrm>
              <a:off x="1753" y="2604"/>
              <a:ext cx="64" cy="92"/>
            </a:xfrm>
            <a:custGeom>
              <a:avLst/>
              <a:gdLst/>
              <a:ahLst/>
              <a:cxnLst>
                <a:cxn ang="0">
                  <a:pos x="0" y="0"/>
                </a:cxn>
                <a:cxn ang="0">
                  <a:pos x="54" y="12"/>
                </a:cxn>
                <a:cxn ang="0">
                  <a:pos x="101" y="37"/>
                </a:cxn>
                <a:cxn ang="0">
                  <a:pos x="138" y="70"/>
                </a:cxn>
                <a:cxn ang="0">
                  <a:pos x="163" y="114"/>
                </a:cxn>
                <a:cxn ang="0">
                  <a:pos x="186" y="160"/>
                </a:cxn>
                <a:cxn ang="0">
                  <a:pos x="190" y="175"/>
                </a:cxn>
                <a:cxn ang="0">
                  <a:pos x="182" y="186"/>
                </a:cxn>
                <a:cxn ang="0">
                  <a:pos x="171" y="197"/>
                </a:cxn>
                <a:cxn ang="0">
                  <a:pos x="141" y="222"/>
                </a:cxn>
                <a:cxn ang="0">
                  <a:pos x="120" y="243"/>
                </a:cxn>
                <a:cxn ang="0">
                  <a:pos x="109" y="262"/>
                </a:cxn>
                <a:cxn ang="0">
                  <a:pos x="113" y="276"/>
                </a:cxn>
                <a:cxn ang="0">
                  <a:pos x="0" y="0"/>
                </a:cxn>
              </a:cxnLst>
              <a:rect l="0" t="0" r="r" b="b"/>
              <a:pathLst>
                <a:path w="190" h="276">
                  <a:moveTo>
                    <a:pt x="0" y="0"/>
                  </a:moveTo>
                  <a:lnTo>
                    <a:pt x="54" y="12"/>
                  </a:lnTo>
                  <a:lnTo>
                    <a:pt x="101" y="37"/>
                  </a:lnTo>
                  <a:lnTo>
                    <a:pt x="138" y="70"/>
                  </a:lnTo>
                  <a:lnTo>
                    <a:pt x="163" y="114"/>
                  </a:lnTo>
                  <a:lnTo>
                    <a:pt x="186" y="160"/>
                  </a:lnTo>
                  <a:lnTo>
                    <a:pt x="190" y="175"/>
                  </a:lnTo>
                  <a:lnTo>
                    <a:pt x="182" y="186"/>
                  </a:lnTo>
                  <a:lnTo>
                    <a:pt x="171" y="197"/>
                  </a:lnTo>
                  <a:lnTo>
                    <a:pt x="141" y="222"/>
                  </a:lnTo>
                  <a:lnTo>
                    <a:pt x="120" y="243"/>
                  </a:lnTo>
                  <a:lnTo>
                    <a:pt x="109" y="262"/>
                  </a:lnTo>
                  <a:lnTo>
                    <a:pt x="113" y="276"/>
                  </a:lnTo>
                  <a:lnTo>
                    <a:pt x="0" y="0"/>
                  </a:lnTo>
                  <a:close/>
                </a:path>
              </a:pathLst>
            </a:custGeom>
            <a:solidFill>
              <a:srgbClr val="800000"/>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nvGrpSpPr>
            <p:cNvPr id="31" name="Group 253"/>
            <p:cNvGrpSpPr>
              <a:grpSpLocks/>
            </p:cNvGrpSpPr>
            <p:nvPr/>
          </p:nvGrpSpPr>
          <p:grpSpPr bwMode="auto">
            <a:xfrm>
              <a:off x="1194" y="1724"/>
              <a:ext cx="627" cy="940"/>
              <a:chOff x="1194" y="1724"/>
              <a:chExt cx="627" cy="940"/>
            </a:xfrm>
          </p:grpSpPr>
          <p:sp>
            <p:nvSpPr>
              <p:cNvPr id="77" name="Freeform 236"/>
              <p:cNvSpPr>
                <a:spLocks/>
              </p:cNvSpPr>
              <p:nvPr/>
            </p:nvSpPr>
            <p:spPr bwMode="auto">
              <a:xfrm>
                <a:off x="1194" y="1724"/>
                <a:ext cx="627" cy="940"/>
              </a:xfrm>
              <a:custGeom>
                <a:avLst/>
                <a:gdLst/>
                <a:ahLst/>
                <a:cxnLst>
                  <a:cxn ang="0">
                    <a:pos x="556" y="2"/>
                  </a:cxn>
                  <a:cxn ang="0">
                    <a:pos x="752" y="2"/>
                  </a:cxn>
                  <a:cxn ang="0">
                    <a:pos x="925" y="35"/>
                  </a:cxn>
                  <a:cxn ang="0">
                    <a:pos x="1115" y="101"/>
                  </a:cxn>
                  <a:cxn ang="0">
                    <a:pos x="1213" y="166"/>
                  </a:cxn>
                  <a:cxn ang="0">
                    <a:pos x="1320" y="241"/>
                  </a:cxn>
                  <a:cxn ang="0">
                    <a:pos x="1419" y="325"/>
                  </a:cxn>
                  <a:cxn ang="0">
                    <a:pos x="1366" y="589"/>
                  </a:cxn>
                  <a:cxn ang="0">
                    <a:pos x="1426" y="992"/>
                  </a:cxn>
                  <a:cxn ang="0">
                    <a:pos x="1584" y="1492"/>
                  </a:cxn>
                  <a:cxn ang="0">
                    <a:pos x="1757" y="1931"/>
                  </a:cxn>
                  <a:cxn ang="0">
                    <a:pos x="1865" y="2354"/>
                  </a:cxn>
                  <a:cxn ang="0">
                    <a:pos x="1880" y="2520"/>
                  </a:cxn>
                  <a:cxn ang="0">
                    <a:pos x="1880" y="2781"/>
                  </a:cxn>
                  <a:cxn ang="0">
                    <a:pos x="1839" y="2761"/>
                  </a:cxn>
                  <a:cxn ang="0">
                    <a:pos x="1777" y="2683"/>
                  </a:cxn>
                  <a:cxn ang="0">
                    <a:pos x="1658" y="2633"/>
                  </a:cxn>
                  <a:cxn ang="0">
                    <a:pos x="1350" y="2604"/>
                  </a:cxn>
                  <a:cxn ang="0">
                    <a:pos x="983" y="2666"/>
                  </a:cxn>
                  <a:cxn ang="0">
                    <a:pos x="622" y="2748"/>
                  </a:cxn>
                  <a:cxn ang="0">
                    <a:pos x="461" y="2769"/>
                  </a:cxn>
                  <a:cxn ang="0">
                    <a:pos x="305" y="2765"/>
                  </a:cxn>
                  <a:cxn ang="0">
                    <a:pos x="165" y="2732"/>
                  </a:cxn>
                  <a:cxn ang="0">
                    <a:pos x="54" y="2683"/>
                  </a:cxn>
                  <a:cxn ang="0">
                    <a:pos x="13" y="2592"/>
                  </a:cxn>
                  <a:cxn ang="0">
                    <a:pos x="211" y="2518"/>
                  </a:cxn>
                  <a:cxn ang="0">
                    <a:pos x="564" y="2526"/>
                  </a:cxn>
                  <a:cxn ang="0">
                    <a:pos x="851" y="2485"/>
                  </a:cxn>
                  <a:cxn ang="0">
                    <a:pos x="818" y="2262"/>
                  </a:cxn>
                  <a:cxn ang="0">
                    <a:pos x="663" y="1816"/>
                  </a:cxn>
                  <a:cxn ang="0">
                    <a:pos x="465" y="1272"/>
                  </a:cxn>
                  <a:cxn ang="0">
                    <a:pos x="277" y="902"/>
                  </a:cxn>
                  <a:cxn ang="0">
                    <a:pos x="330" y="729"/>
                  </a:cxn>
                  <a:cxn ang="0">
                    <a:pos x="322" y="486"/>
                  </a:cxn>
                  <a:cxn ang="0">
                    <a:pos x="330" y="387"/>
                  </a:cxn>
                  <a:cxn ang="0">
                    <a:pos x="370" y="164"/>
                  </a:cxn>
                </a:cxnLst>
                <a:rect l="0" t="0" r="r" b="b"/>
                <a:pathLst>
                  <a:path w="1880" h="2818">
                    <a:moveTo>
                      <a:pt x="391" y="10"/>
                    </a:moveTo>
                    <a:lnTo>
                      <a:pt x="556" y="2"/>
                    </a:lnTo>
                    <a:lnTo>
                      <a:pt x="648" y="0"/>
                    </a:lnTo>
                    <a:lnTo>
                      <a:pt x="752" y="2"/>
                    </a:lnTo>
                    <a:lnTo>
                      <a:pt x="839" y="12"/>
                    </a:lnTo>
                    <a:lnTo>
                      <a:pt x="925" y="35"/>
                    </a:lnTo>
                    <a:lnTo>
                      <a:pt x="1038" y="70"/>
                    </a:lnTo>
                    <a:lnTo>
                      <a:pt x="1115" y="101"/>
                    </a:lnTo>
                    <a:lnTo>
                      <a:pt x="1164" y="131"/>
                    </a:lnTo>
                    <a:lnTo>
                      <a:pt x="1213" y="166"/>
                    </a:lnTo>
                    <a:lnTo>
                      <a:pt x="1272" y="207"/>
                    </a:lnTo>
                    <a:lnTo>
                      <a:pt x="1320" y="241"/>
                    </a:lnTo>
                    <a:lnTo>
                      <a:pt x="1369" y="281"/>
                    </a:lnTo>
                    <a:lnTo>
                      <a:pt x="1419" y="325"/>
                    </a:lnTo>
                    <a:lnTo>
                      <a:pt x="1386" y="432"/>
                    </a:lnTo>
                    <a:lnTo>
                      <a:pt x="1366" y="589"/>
                    </a:lnTo>
                    <a:lnTo>
                      <a:pt x="1373" y="745"/>
                    </a:lnTo>
                    <a:lnTo>
                      <a:pt x="1426" y="992"/>
                    </a:lnTo>
                    <a:lnTo>
                      <a:pt x="1497" y="1231"/>
                    </a:lnTo>
                    <a:lnTo>
                      <a:pt x="1584" y="1492"/>
                    </a:lnTo>
                    <a:lnTo>
                      <a:pt x="1666" y="1693"/>
                    </a:lnTo>
                    <a:lnTo>
                      <a:pt x="1757" y="1931"/>
                    </a:lnTo>
                    <a:lnTo>
                      <a:pt x="1839" y="2187"/>
                    </a:lnTo>
                    <a:lnTo>
                      <a:pt x="1865" y="2354"/>
                    </a:lnTo>
                    <a:lnTo>
                      <a:pt x="1876" y="2424"/>
                    </a:lnTo>
                    <a:lnTo>
                      <a:pt x="1880" y="2520"/>
                    </a:lnTo>
                    <a:lnTo>
                      <a:pt x="1880" y="2707"/>
                    </a:lnTo>
                    <a:lnTo>
                      <a:pt x="1880" y="2781"/>
                    </a:lnTo>
                    <a:lnTo>
                      <a:pt x="1865" y="2818"/>
                    </a:lnTo>
                    <a:lnTo>
                      <a:pt x="1839" y="2761"/>
                    </a:lnTo>
                    <a:lnTo>
                      <a:pt x="1816" y="2725"/>
                    </a:lnTo>
                    <a:lnTo>
                      <a:pt x="1777" y="2683"/>
                    </a:lnTo>
                    <a:lnTo>
                      <a:pt x="1728" y="2651"/>
                    </a:lnTo>
                    <a:lnTo>
                      <a:pt x="1658" y="2633"/>
                    </a:lnTo>
                    <a:lnTo>
                      <a:pt x="1503" y="2608"/>
                    </a:lnTo>
                    <a:lnTo>
                      <a:pt x="1350" y="2604"/>
                    </a:lnTo>
                    <a:lnTo>
                      <a:pt x="1188" y="2625"/>
                    </a:lnTo>
                    <a:lnTo>
                      <a:pt x="983" y="2666"/>
                    </a:lnTo>
                    <a:lnTo>
                      <a:pt x="777" y="2715"/>
                    </a:lnTo>
                    <a:lnTo>
                      <a:pt x="622" y="2748"/>
                    </a:lnTo>
                    <a:lnTo>
                      <a:pt x="534" y="2764"/>
                    </a:lnTo>
                    <a:lnTo>
                      <a:pt x="461" y="2769"/>
                    </a:lnTo>
                    <a:lnTo>
                      <a:pt x="380" y="2770"/>
                    </a:lnTo>
                    <a:lnTo>
                      <a:pt x="305" y="2765"/>
                    </a:lnTo>
                    <a:lnTo>
                      <a:pt x="224" y="2750"/>
                    </a:lnTo>
                    <a:lnTo>
                      <a:pt x="165" y="2732"/>
                    </a:lnTo>
                    <a:lnTo>
                      <a:pt x="109" y="2709"/>
                    </a:lnTo>
                    <a:lnTo>
                      <a:pt x="54" y="2683"/>
                    </a:lnTo>
                    <a:lnTo>
                      <a:pt x="0" y="2643"/>
                    </a:lnTo>
                    <a:lnTo>
                      <a:pt x="13" y="2592"/>
                    </a:lnTo>
                    <a:lnTo>
                      <a:pt x="128" y="2526"/>
                    </a:lnTo>
                    <a:lnTo>
                      <a:pt x="211" y="2518"/>
                    </a:lnTo>
                    <a:lnTo>
                      <a:pt x="391" y="2509"/>
                    </a:lnTo>
                    <a:lnTo>
                      <a:pt x="564" y="2526"/>
                    </a:lnTo>
                    <a:lnTo>
                      <a:pt x="752" y="2526"/>
                    </a:lnTo>
                    <a:lnTo>
                      <a:pt x="851" y="2485"/>
                    </a:lnTo>
                    <a:lnTo>
                      <a:pt x="859" y="2419"/>
                    </a:lnTo>
                    <a:lnTo>
                      <a:pt x="818" y="2262"/>
                    </a:lnTo>
                    <a:lnTo>
                      <a:pt x="736" y="2039"/>
                    </a:lnTo>
                    <a:lnTo>
                      <a:pt x="663" y="1816"/>
                    </a:lnTo>
                    <a:lnTo>
                      <a:pt x="564" y="1511"/>
                    </a:lnTo>
                    <a:lnTo>
                      <a:pt x="465" y="1272"/>
                    </a:lnTo>
                    <a:lnTo>
                      <a:pt x="349" y="1066"/>
                    </a:lnTo>
                    <a:lnTo>
                      <a:pt x="277" y="902"/>
                    </a:lnTo>
                    <a:lnTo>
                      <a:pt x="310" y="827"/>
                    </a:lnTo>
                    <a:lnTo>
                      <a:pt x="330" y="729"/>
                    </a:lnTo>
                    <a:lnTo>
                      <a:pt x="322" y="605"/>
                    </a:lnTo>
                    <a:lnTo>
                      <a:pt x="322" y="486"/>
                    </a:lnTo>
                    <a:lnTo>
                      <a:pt x="326" y="440"/>
                    </a:lnTo>
                    <a:lnTo>
                      <a:pt x="330" y="387"/>
                    </a:lnTo>
                    <a:lnTo>
                      <a:pt x="341" y="317"/>
                    </a:lnTo>
                    <a:lnTo>
                      <a:pt x="370" y="164"/>
                    </a:lnTo>
                    <a:lnTo>
                      <a:pt x="391" y="10"/>
                    </a:lnTo>
                    <a:close/>
                  </a:path>
                </a:pathLst>
              </a:custGeom>
              <a:solidFill>
                <a:srgbClr val="FF001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78" name="Freeform 237"/>
              <p:cNvSpPr>
                <a:spLocks/>
              </p:cNvSpPr>
              <p:nvPr/>
            </p:nvSpPr>
            <p:spPr bwMode="auto">
              <a:xfrm>
                <a:off x="1523" y="1742"/>
                <a:ext cx="260" cy="872"/>
              </a:xfrm>
              <a:custGeom>
                <a:avLst/>
                <a:gdLst/>
                <a:ahLst/>
                <a:cxnLst>
                  <a:cxn ang="0">
                    <a:pos x="0" y="0"/>
                  </a:cxn>
                  <a:cxn ang="0">
                    <a:pos x="74" y="374"/>
                  </a:cxn>
                  <a:cxn ang="0">
                    <a:pos x="115" y="604"/>
                  </a:cxn>
                  <a:cxn ang="0">
                    <a:pos x="172" y="785"/>
                  </a:cxn>
                  <a:cxn ang="0">
                    <a:pos x="216" y="958"/>
                  </a:cxn>
                  <a:cxn ang="0">
                    <a:pos x="249" y="1145"/>
                  </a:cxn>
                  <a:cxn ang="0">
                    <a:pos x="286" y="1285"/>
                  </a:cxn>
                  <a:cxn ang="0">
                    <a:pos x="299" y="1354"/>
                  </a:cxn>
                  <a:cxn ang="0">
                    <a:pos x="324" y="1445"/>
                  </a:cxn>
                  <a:cxn ang="0">
                    <a:pos x="353" y="1585"/>
                  </a:cxn>
                  <a:cxn ang="0">
                    <a:pos x="369" y="1725"/>
                  </a:cxn>
                  <a:cxn ang="0">
                    <a:pos x="386" y="1840"/>
                  </a:cxn>
                  <a:cxn ang="0">
                    <a:pos x="396" y="1926"/>
                  </a:cxn>
                  <a:cxn ang="0">
                    <a:pos x="402" y="1997"/>
                  </a:cxn>
                  <a:cxn ang="0">
                    <a:pos x="411" y="2071"/>
                  </a:cxn>
                  <a:cxn ang="0">
                    <a:pos x="415" y="2179"/>
                  </a:cxn>
                  <a:cxn ang="0">
                    <a:pos x="419" y="2286"/>
                  </a:cxn>
                  <a:cxn ang="0">
                    <a:pos x="423" y="2417"/>
                  </a:cxn>
                  <a:cxn ang="0">
                    <a:pos x="407" y="2550"/>
                  </a:cxn>
                  <a:cxn ang="0">
                    <a:pos x="506" y="2557"/>
                  </a:cxn>
                  <a:cxn ang="0">
                    <a:pos x="644" y="2575"/>
                  </a:cxn>
                  <a:cxn ang="0">
                    <a:pos x="719" y="2592"/>
                  </a:cxn>
                  <a:cxn ang="0">
                    <a:pos x="752" y="2603"/>
                  </a:cxn>
                  <a:cxn ang="0">
                    <a:pos x="774" y="2616"/>
                  </a:cxn>
                  <a:cxn ang="0">
                    <a:pos x="780" y="2495"/>
                  </a:cxn>
                  <a:cxn ang="0">
                    <a:pos x="780" y="2400"/>
                  </a:cxn>
                  <a:cxn ang="0">
                    <a:pos x="772" y="2300"/>
                  </a:cxn>
                  <a:cxn ang="0">
                    <a:pos x="749" y="2178"/>
                  </a:cxn>
                  <a:cxn ang="0">
                    <a:pos x="717" y="2029"/>
                  </a:cxn>
                  <a:cxn ang="0">
                    <a:pos x="699" y="1931"/>
                  </a:cxn>
                  <a:cxn ang="0">
                    <a:pos x="675" y="1799"/>
                  </a:cxn>
                  <a:cxn ang="0">
                    <a:pos x="600" y="1552"/>
                  </a:cxn>
                  <a:cxn ang="0">
                    <a:pos x="559" y="1395"/>
                  </a:cxn>
                  <a:cxn ang="0">
                    <a:pos x="477" y="1181"/>
                  </a:cxn>
                  <a:cxn ang="0">
                    <a:pos x="402" y="967"/>
                  </a:cxn>
                  <a:cxn ang="0">
                    <a:pos x="361" y="794"/>
                  </a:cxn>
                  <a:cxn ang="0">
                    <a:pos x="312" y="588"/>
                  </a:cxn>
                  <a:cxn ang="0">
                    <a:pos x="279" y="439"/>
                  </a:cxn>
                  <a:cxn ang="0">
                    <a:pos x="262" y="316"/>
                  </a:cxn>
                  <a:cxn ang="0">
                    <a:pos x="264" y="212"/>
                  </a:cxn>
                  <a:cxn ang="0">
                    <a:pos x="268" y="144"/>
                  </a:cxn>
                  <a:cxn ang="0">
                    <a:pos x="218" y="107"/>
                  </a:cxn>
                  <a:cxn ang="0">
                    <a:pos x="148" y="60"/>
                  </a:cxn>
                  <a:cxn ang="0">
                    <a:pos x="110" y="40"/>
                  </a:cxn>
                  <a:cxn ang="0">
                    <a:pos x="59" y="19"/>
                  </a:cxn>
                  <a:cxn ang="0">
                    <a:pos x="0" y="0"/>
                  </a:cxn>
                </a:cxnLst>
                <a:rect l="0" t="0" r="r" b="b"/>
                <a:pathLst>
                  <a:path w="780" h="2616">
                    <a:moveTo>
                      <a:pt x="0" y="0"/>
                    </a:moveTo>
                    <a:lnTo>
                      <a:pt x="74" y="374"/>
                    </a:lnTo>
                    <a:lnTo>
                      <a:pt x="115" y="604"/>
                    </a:lnTo>
                    <a:lnTo>
                      <a:pt x="172" y="785"/>
                    </a:lnTo>
                    <a:lnTo>
                      <a:pt x="216" y="958"/>
                    </a:lnTo>
                    <a:lnTo>
                      <a:pt x="249" y="1145"/>
                    </a:lnTo>
                    <a:lnTo>
                      <a:pt x="286" y="1285"/>
                    </a:lnTo>
                    <a:lnTo>
                      <a:pt x="299" y="1354"/>
                    </a:lnTo>
                    <a:lnTo>
                      <a:pt x="324" y="1445"/>
                    </a:lnTo>
                    <a:lnTo>
                      <a:pt x="353" y="1585"/>
                    </a:lnTo>
                    <a:lnTo>
                      <a:pt x="369" y="1725"/>
                    </a:lnTo>
                    <a:lnTo>
                      <a:pt x="386" y="1840"/>
                    </a:lnTo>
                    <a:lnTo>
                      <a:pt x="396" y="1926"/>
                    </a:lnTo>
                    <a:lnTo>
                      <a:pt x="402" y="1997"/>
                    </a:lnTo>
                    <a:lnTo>
                      <a:pt x="411" y="2071"/>
                    </a:lnTo>
                    <a:lnTo>
                      <a:pt x="415" y="2179"/>
                    </a:lnTo>
                    <a:lnTo>
                      <a:pt x="419" y="2286"/>
                    </a:lnTo>
                    <a:lnTo>
                      <a:pt x="423" y="2417"/>
                    </a:lnTo>
                    <a:lnTo>
                      <a:pt x="407" y="2550"/>
                    </a:lnTo>
                    <a:lnTo>
                      <a:pt x="506" y="2557"/>
                    </a:lnTo>
                    <a:lnTo>
                      <a:pt x="644" y="2575"/>
                    </a:lnTo>
                    <a:lnTo>
                      <a:pt x="719" y="2592"/>
                    </a:lnTo>
                    <a:lnTo>
                      <a:pt x="752" y="2603"/>
                    </a:lnTo>
                    <a:lnTo>
                      <a:pt x="774" y="2616"/>
                    </a:lnTo>
                    <a:lnTo>
                      <a:pt x="780" y="2495"/>
                    </a:lnTo>
                    <a:lnTo>
                      <a:pt x="780" y="2400"/>
                    </a:lnTo>
                    <a:lnTo>
                      <a:pt x="772" y="2300"/>
                    </a:lnTo>
                    <a:lnTo>
                      <a:pt x="749" y="2178"/>
                    </a:lnTo>
                    <a:lnTo>
                      <a:pt x="717" y="2029"/>
                    </a:lnTo>
                    <a:lnTo>
                      <a:pt x="699" y="1931"/>
                    </a:lnTo>
                    <a:lnTo>
                      <a:pt x="675" y="1799"/>
                    </a:lnTo>
                    <a:lnTo>
                      <a:pt x="600" y="1552"/>
                    </a:lnTo>
                    <a:lnTo>
                      <a:pt x="559" y="1395"/>
                    </a:lnTo>
                    <a:lnTo>
                      <a:pt x="477" y="1181"/>
                    </a:lnTo>
                    <a:lnTo>
                      <a:pt x="402" y="967"/>
                    </a:lnTo>
                    <a:lnTo>
                      <a:pt x="361" y="794"/>
                    </a:lnTo>
                    <a:lnTo>
                      <a:pt x="312" y="588"/>
                    </a:lnTo>
                    <a:lnTo>
                      <a:pt x="279" y="439"/>
                    </a:lnTo>
                    <a:lnTo>
                      <a:pt x="262" y="316"/>
                    </a:lnTo>
                    <a:lnTo>
                      <a:pt x="264" y="212"/>
                    </a:lnTo>
                    <a:lnTo>
                      <a:pt x="268" y="144"/>
                    </a:lnTo>
                    <a:lnTo>
                      <a:pt x="218" y="107"/>
                    </a:lnTo>
                    <a:lnTo>
                      <a:pt x="148" y="60"/>
                    </a:lnTo>
                    <a:lnTo>
                      <a:pt x="110" y="40"/>
                    </a:lnTo>
                    <a:lnTo>
                      <a:pt x="59" y="19"/>
                    </a:lnTo>
                    <a:lnTo>
                      <a:pt x="0" y="0"/>
                    </a:lnTo>
                    <a:close/>
                  </a:path>
                </a:pathLst>
              </a:custGeom>
              <a:solidFill>
                <a:srgbClr val="FF5F7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nvGrpSpPr>
              <p:cNvPr id="79" name="Group 252"/>
              <p:cNvGrpSpPr>
                <a:grpSpLocks/>
              </p:cNvGrpSpPr>
              <p:nvPr/>
            </p:nvGrpSpPr>
            <p:grpSpPr bwMode="auto">
              <a:xfrm>
                <a:off x="1285" y="1777"/>
                <a:ext cx="536" cy="787"/>
                <a:chOff x="1285" y="1777"/>
                <a:chExt cx="536" cy="787"/>
              </a:xfrm>
            </p:grpSpPr>
            <p:grpSp>
              <p:nvGrpSpPr>
                <p:cNvPr id="80" name="Group 244"/>
                <p:cNvGrpSpPr>
                  <a:grpSpLocks/>
                </p:cNvGrpSpPr>
                <p:nvPr/>
              </p:nvGrpSpPr>
              <p:grpSpPr bwMode="auto">
                <a:xfrm>
                  <a:off x="1285" y="1777"/>
                  <a:ext cx="536" cy="787"/>
                  <a:chOff x="1285" y="1777"/>
                  <a:chExt cx="536" cy="787"/>
                </a:xfrm>
              </p:grpSpPr>
              <p:sp>
                <p:nvSpPr>
                  <p:cNvPr id="88" name="Freeform 238"/>
                  <p:cNvSpPr>
                    <a:spLocks/>
                  </p:cNvSpPr>
                  <p:nvPr/>
                </p:nvSpPr>
                <p:spPr bwMode="auto">
                  <a:xfrm>
                    <a:off x="1300" y="1884"/>
                    <a:ext cx="367" cy="164"/>
                  </a:xfrm>
                  <a:custGeom>
                    <a:avLst/>
                    <a:gdLst/>
                    <a:ahLst/>
                    <a:cxnLst>
                      <a:cxn ang="0">
                        <a:pos x="0" y="29"/>
                      </a:cxn>
                      <a:cxn ang="0">
                        <a:pos x="68" y="12"/>
                      </a:cxn>
                      <a:cxn ang="0">
                        <a:pos x="158" y="0"/>
                      </a:cxn>
                      <a:cxn ang="0">
                        <a:pos x="274" y="4"/>
                      </a:cxn>
                      <a:cxn ang="0">
                        <a:pos x="397" y="21"/>
                      </a:cxn>
                      <a:cxn ang="0">
                        <a:pos x="561" y="54"/>
                      </a:cxn>
                      <a:cxn ang="0">
                        <a:pos x="681" y="91"/>
                      </a:cxn>
                      <a:cxn ang="0">
                        <a:pos x="807" y="148"/>
                      </a:cxn>
                      <a:cxn ang="0">
                        <a:pos x="927" y="202"/>
                      </a:cxn>
                      <a:cxn ang="0">
                        <a:pos x="1030" y="255"/>
                      </a:cxn>
                      <a:cxn ang="0">
                        <a:pos x="1058" y="268"/>
                      </a:cxn>
                      <a:cxn ang="0">
                        <a:pos x="1100" y="490"/>
                      </a:cxn>
                      <a:cxn ang="0">
                        <a:pos x="1042" y="466"/>
                      </a:cxn>
                      <a:cxn ang="0">
                        <a:pos x="947" y="416"/>
                      </a:cxn>
                      <a:cxn ang="0">
                        <a:pos x="815" y="342"/>
                      </a:cxn>
                      <a:cxn ang="0">
                        <a:pos x="660" y="280"/>
                      </a:cxn>
                      <a:cxn ang="0">
                        <a:pos x="516" y="231"/>
                      </a:cxn>
                      <a:cxn ang="0">
                        <a:pos x="373" y="198"/>
                      </a:cxn>
                      <a:cxn ang="0">
                        <a:pos x="232" y="185"/>
                      </a:cxn>
                      <a:cxn ang="0">
                        <a:pos x="109" y="185"/>
                      </a:cxn>
                      <a:cxn ang="0">
                        <a:pos x="7" y="194"/>
                      </a:cxn>
                      <a:cxn ang="0">
                        <a:pos x="3" y="148"/>
                      </a:cxn>
                      <a:cxn ang="0">
                        <a:pos x="0" y="77"/>
                      </a:cxn>
                      <a:cxn ang="0">
                        <a:pos x="0" y="29"/>
                      </a:cxn>
                    </a:cxnLst>
                    <a:rect l="0" t="0" r="r" b="b"/>
                    <a:pathLst>
                      <a:path w="1100" h="490">
                        <a:moveTo>
                          <a:pt x="0" y="29"/>
                        </a:moveTo>
                        <a:lnTo>
                          <a:pt x="68" y="12"/>
                        </a:lnTo>
                        <a:lnTo>
                          <a:pt x="158" y="0"/>
                        </a:lnTo>
                        <a:lnTo>
                          <a:pt x="274" y="4"/>
                        </a:lnTo>
                        <a:lnTo>
                          <a:pt x="397" y="21"/>
                        </a:lnTo>
                        <a:lnTo>
                          <a:pt x="561" y="54"/>
                        </a:lnTo>
                        <a:lnTo>
                          <a:pt x="681" y="91"/>
                        </a:lnTo>
                        <a:lnTo>
                          <a:pt x="807" y="148"/>
                        </a:lnTo>
                        <a:lnTo>
                          <a:pt x="927" y="202"/>
                        </a:lnTo>
                        <a:lnTo>
                          <a:pt x="1030" y="255"/>
                        </a:lnTo>
                        <a:lnTo>
                          <a:pt x="1058" y="268"/>
                        </a:lnTo>
                        <a:lnTo>
                          <a:pt x="1100" y="490"/>
                        </a:lnTo>
                        <a:lnTo>
                          <a:pt x="1042" y="466"/>
                        </a:lnTo>
                        <a:lnTo>
                          <a:pt x="947" y="416"/>
                        </a:lnTo>
                        <a:lnTo>
                          <a:pt x="815" y="342"/>
                        </a:lnTo>
                        <a:lnTo>
                          <a:pt x="660" y="280"/>
                        </a:lnTo>
                        <a:lnTo>
                          <a:pt x="516" y="231"/>
                        </a:lnTo>
                        <a:lnTo>
                          <a:pt x="373" y="198"/>
                        </a:lnTo>
                        <a:lnTo>
                          <a:pt x="232" y="185"/>
                        </a:lnTo>
                        <a:lnTo>
                          <a:pt x="109" y="185"/>
                        </a:lnTo>
                        <a:lnTo>
                          <a:pt x="7" y="194"/>
                        </a:lnTo>
                        <a:lnTo>
                          <a:pt x="3" y="148"/>
                        </a:lnTo>
                        <a:lnTo>
                          <a:pt x="0" y="77"/>
                        </a:lnTo>
                        <a:lnTo>
                          <a:pt x="0" y="29"/>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89" name="Freeform 239"/>
                  <p:cNvSpPr>
                    <a:spLocks/>
                  </p:cNvSpPr>
                  <p:nvPr/>
                </p:nvSpPr>
                <p:spPr bwMode="auto">
                  <a:xfrm>
                    <a:off x="1285" y="1997"/>
                    <a:ext cx="414" cy="156"/>
                  </a:xfrm>
                  <a:custGeom>
                    <a:avLst/>
                    <a:gdLst/>
                    <a:ahLst/>
                    <a:cxnLst>
                      <a:cxn ang="0">
                        <a:pos x="0" y="81"/>
                      </a:cxn>
                      <a:cxn ang="0">
                        <a:pos x="71" y="37"/>
                      </a:cxn>
                      <a:cxn ang="0">
                        <a:pos x="150" y="12"/>
                      </a:cxn>
                      <a:cxn ang="0">
                        <a:pos x="244" y="0"/>
                      </a:cxn>
                      <a:cxn ang="0">
                        <a:pos x="385" y="8"/>
                      </a:cxn>
                      <a:cxn ang="0">
                        <a:pos x="523" y="41"/>
                      </a:cxn>
                      <a:cxn ang="0">
                        <a:pos x="660" y="74"/>
                      </a:cxn>
                      <a:cxn ang="0">
                        <a:pos x="837" y="136"/>
                      </a:cxn>
                      <a:cxn ang="0">
                        <a:pos x="976" y="202"/>
                      </a:cxn>
                      <a:cxn ang="0">
                        <a:pos x="1124" y="280"/>
                      </a:cxn>
                      <a:cxn ang="0">
                        <a:pos x="1198" y="321"/>
                      </a:cxn>
                      <a:cxn ang="0">
                        <a:pos x="1242" y="469"/>
                      </a:cxn>
                      <a:cxn ang="0">
                        <a:pos x="1157" y="437"/>
                      </a:cxn>
                      <a:cxn ang="0">
                        <a:pos x="963" y="342"/>
                      </a:cxn>
                      <a:cxn ang="0">
                        <a:pos x="833" y="284"/>
                      </a:cxn>
                      <a:cxn ang="0">
                        <a:pos x="726" y="247"/>
                      </a:cxn>
                      <a:cxn ang="0">
                        <a:pos x="606" y="214"/>
                      </a:cxn>
                      <a:cxn ang="0">
                        <a:pos x="486" y="193"/>
                      </a:cxn>
                      <a:cxn ang="0">
                        <a:pos x="381" y="185"/>
                      </a:cxn>
                      <a:cxn ang="0">
                        <a:pos x="290" y="189"/>
                      </a:cxn>
                      <a:cxn ang="0">
                        <a:pos x="211" y="202"/>
                      </a:cxn>
                      <a:cxn ang="0">
                        <a:pos x="141" y="222"/>
                      </a:cxn>
                      <a:cxn ang="0">
                        <a:pos x="77" y="254"/>
                      </a:cxn>
                      <a:cxn ang="0">
                        <a:pos x="52" y="204"/>
                      </a:cxn>
                      <a:cxn ang="0">
                        <a:pos x="0" y="81"/>
                      </a:cxn>
                    </a:cxnLst>
                    <a:rect l="0" t="0" r="r" b="b"/>
                    <a:pathLst>
                      <a:path w="1242" h="469">
                        <a:moveTo>
                          <a:pt x="0" y="81"/>
                        </a:moveTo>
                        <a:lnTo>
                          <a:pt x="71" y="37"/>
                        </a:lnTo>
                        <a:lnTo>
                          <a:pt x="150" y="12"/>
                        </a:lnTo>
                        <a:lnTo>
                          <a:pt x="244" y="0"/>
                        </a:lnTo>
                        <a:lnTo>
                          <a:pt x="385" y="8"/>
                        </a:lnTo>
                        <a:lnTo>
                          <a:pt x="523" y="41"/>
                        </a:lnTo>
                        <a:lnTo>
                          <a:pt x="660" y="74"/>
                        </a:lnTo>
                        <a:lnTo>
                          <a:pt x="837" y="136"/>
                        </a:lnTo>
                        <a:lnTo>
                          <a:pt x="976" y="202"/>
                        </a:lnTo>
                        <a:lnTo>
                          <a:pt x="1124" y="280"/>
                        </a:lnTo>
                        <a:lnTo>
                          <a:pt x="1198" y="321"/>
                        </a:lnTo>
                        <a:lnTo>
                          <a:pt x="1242" y="469"/>
                        </a:lnTo>
                        <a:lnTo>
                          <a:pt x="1157" y="437"/>
                        </a:lnTo>
                        <a:lnTo>
                          <a:pt x="963" y="342"/>
                        </a:lnTo>
                        <a:lnTo>
                          <a:pt x="833" y="284"/>
                        </a:lnTo>
                        <a:lnTo>
                          <a:pt x="726" y="247"/>
                        </a:lnTo>
                        <a:lnTo>
                          <a:pt x="606" y="214"/>
                        </a:lnTo>
                        <a:lnTo>
                          <a:pt x="486" y="193"/>
                        </a:lnTo>
                        <a:lnTo>
                          <a:pt x="381" y="185"/>
                        </a:lnTo>
                        <a:lnTo>
                          <a:pt x="290" y="189"/>
                        </a:lnTo>
                        <a:lnTo>
                          <a:pt x="211" y="202"/>
                        </a:lnTo>
                        <a:lnTo>
                          <a:pt x="141" y="222"/>
                        </a:lnTo>
                        <a:lnTo>
                          <a:pt x="77" y="254"/>
                        </a:lnTo>
                        <a:lnTo>
                          <a:pt x="52" y="204"/>
                        </a:lnTo>
                        <a:lnTo>
                          <a:pt x="0" y="81"/>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90" name="Freeform 240"/>
                  <p:cNvSpPr>
                    <a:spLocks/>
                  </p:cNvSpPr>
                  <p:nvPr/>
                </p:nvSpPr>
                <p:spPr bwMode="auto">
                  <a:xfrm>
                    <a:off x="1341" y="2123"/>
                    <a:ext cx="404" cy="155"/>
                  </a:xfrm>
                  <a:custGeom>
                    <a:avLst/>
                    <a:gdLst/>
                    <a:ahLst/>
                    <a:cxnLst>
                      <a:cxn ang="0">
                        <a:pos x="0" y="31"/>
                      </a:cxn>
                      <a:cxn ang="0">
                        <a:pos x="78" y="12"/>
                      </a:cxn>
                      <a:cxn ang="0">
                        <a:pos x="194" y="0"/>
                      </a:cxn>
                      <a:cxn ang="0">
                        <a:pos x="337" y="4"/>
                      </a:cxn>
                      <a:cxn ang="0">
                        <a:pos x="498" y="29"/>
                      </a:cxn>
                      <a:cxn ang="0">
                        <a:pos x="617" y="62"/>
                      </a:cxn>
                      <a:cxn ang="0">
                        <a:pos x="818" y="115"/>
                      </a:cxn>
                      <a:cxn ang="0">
                        <a:pos x="970" y="173"/>
                      </a:cxn>
                      <a:cxn ang="0">
                        <a:pos x="1078" y="222"/>
                      </a:cxn>
                      <a:cxn ang="0">
                        <a:pos x="1133" y="254"/>
                      </a:cxn>
                      <a:cxn ang="0">
                        <a:pos x="1214" y="465"/>
                      </a:cxn>
                      <a:cxn ang="0">
                        <a:pos x="1152" y="420"/>
                      </a:cxn>
                      <a:cxn ang="0">
                        <a:pos x="1049" y="375"/>
                      </a:cxn>
                      <a:cxn ang="0">
                        <a:pos x="913" y="317"/>
                      </a:cxn>
                      <a:cxn ang="0">
                        <a:pos x="760" y="276"/>
                      </a:cxn>
                      <a:cxn ang="0">
                        <a:pos x="609" y="247"/>
                      </a:cxn>
                      <a:cxn ang="0">
                        <a:pos x="432" y="226"/>
                      </a:cxn>
                      <a:cxn ang="0">
                        <a:pos x="285" y="222"/>
                      </a:cxn>
                      <a:cxn ang="0">
                        <a:pos x="153" y="231"/>
                      </a:cxn>
                      <a:cxn ang="0">
                        <a:pos x="95" y="239"/>
                      </a:cxn>
                      <a:cxn ang="0">
                        <a:pos x="41" y="119"/>
                      </a:cxn>
                      <a:cxn ang="0">
                        <a:pos x="0" y="31"/>
                      </a:cxn>
                    </a:cxnLst>
                    <a:rect l="0" t="0" r="r" b="b"/>
                    <a:pathLst>
                      <a:path w="1214" h="465">
                        <a:moveTo>
                          <a:pt x="0" y="31"/>
                        </a:moveTo>
                        <a:lnTo>
                          <a:pt x="78" y="12"/>
                        </a:lnTo>
                        <a:lnTo>
                          <a:pt x="194" y="0"/>
                        </a:lnTo>
                        <a:lnTo>
                          <a:pt x="337" y="4"/>
                        </a:lnTo>
                        <a:lnTo>
                          <a:pt x="498" y="29"/>
                        </a:lnTo>
                        <a:lnTo>
                          <a:pt x="617" y="62"/>
                        </a:lnTo>
                        <a:lnTo>
                          <a:pt x="818" y="115"/>
                        </a:lnTo>
                        <a:lnTo>
                          <a:pt x="970" y="173"/>
                        </a:lnTo>
                        <a:lnTo>
                          <a:pt x="1078" y="222"/>
                        </a:lnTo>
                        <a:lnTo>
                          <a:pt x="1133" y="254"/>
                        </a:lnTo>
                        <a:lnTo>
                          <a:pt x="1214" y="465"/>
                        </a:lnTo>
                        <a:lnTo>
                          <a:pt x="1152" y="420"/>
                        </a:lnTo>
                        <a:lnTo>
                          <a:pt x="1049" y="375"/>
                        </a:lnTo>
                        <a:lnTo>
                          <a:pt x="913" y="317"/>
                        </a:lnTo>
                        <a:lnTo>
                          <a:pt x="760" y="276"/>
                        </a:lnTo>
                        <a:lnTo>
                          <a:pt x="609" y="247"/>
                        </a:lnTo>
                        <a:lnTo>
                          <a:pt x="432" y="226"/>
                        </a:lnTo>
                        <a:lnTo>
                          <a:pt x="285" y="222"/>
                        </a:lnTo>
                        <a:lnTo>
                          <a:pt x="153" y="231"/>
                        </a:lnTo>
                        <a:lnTo>
                          <a:pt x="95" y="239"/>
                        </a:lnTo>
                        <a:lnTo>
                          <a:pt x="41" y="119"/>
                        </a:lnTo>
                        <a:lnTo>
                          <a:pt x="0" y="31"/>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91" name="Freeform 241"/>
                  <p:cNvSpPr>
                    <a:spLocks/>
                  </p:cNvSpPr>
                  <p:nvPr/>
                </p:nvSpPr>
                <p:spPr bwMode="auto">
                  <a:xfrm>
                    <a:off x="1396" y="2263"/>
                    <a:ext cx="400" cy="154"/>
                  </a:xfrm>
                  <a:custGeom>
                    <a:avLst/>
                    <a:gdLst/>
                    <a:ahLst/>
                    <a:cxnLst>
                      <a:cxn ang="0">
                        <a:pos x="0" y="22"/>
                      </a:cxn>
                      <a:cxn ang="0">
                        <a:pos x="95" y="8"/>
                      </a:cxn>
                      <a:cxn ang="0">
                        <a:pos x="221" y="0"/>
                      </a:cxn>
                      <a:cxn ang="0">
                        <a:pos x="341" y="8"/>
                      </a:cxn>
                      <a:cxn ang="0">
                        <a:pos x="498" y="25"/>
                      </a:cxn>
                      <a:cxn ang="0">
                        <a:pos x="649" y="54"/>
                      </a:cxn>
                      <a:cxn ang="0">
                        <a:pos x="805" y="107"/>
                      </a:cxn>
                      <a:cxn ang="0">
                        <a:pos x="933" y="161"/>
                      </a:cxn>
                      <a:cxn ang="0">
                        <a:pos x="1040" y="210"/>
                      </a:cxn>
                      <a:cxn ang="0">
                        <a:pos x="1128" y="254"/>
                      </a:cxn>
                      <a:cxn ang="0">
                        <a:pos x="1145" y="301"/>
                      </a:cxn>
                      <a:cxn ang="0">
                        <a:pos x="1200" y="461"/>
                      </a:cxn>
                      <a:cxn ang="0">
                        <a:pos x="1131" y="412"/>
                      </a:cxn>
                      <a:cxn ang="0">
                        <a:pos x="1036" y="362"/>
                      </a:cxn>
                      <a:cxn ang="0">
                        <a:pos x="917" y="309"/>
                      </a:cxn>
                      <a:cxn ang="0">
                        <a:pos x="789" y="264"/>
                      </a:cxn>
                      <a:cxn ang="0">
                        <a:pos x="657" y="231"/>
                      </a:cxn>
                      <a:cxn ang="0">
                        <a:pos x="493" y="206"/>
                      </a:cxn>
                      <a:cxn ang="0">
                        <a:pos x="349" y="202"/>
                      </a:cxn>
                      <a:cxn ang="0">
                        <a:pos x="205" y="202"/>
                      </a:cxn>
                      <a:cxn ang="0">
                        <a:pos x="62" y="217"/>
                      </a:cxn>
                      <a:cxn ang="0">
                        <a:pos x="0" y="22"/>
                      </a:cxn>
                    </a:cxnLst>
                    <a:rect l="0" t="0" r="r" b="b"/>
                    <a:pathLst>
                      <a:path w="1200" h="461">
                        <a:moveTo>
                          <a:pt x="0" y="22"/>
                        </a:moveTo>
                        <a:lnTo>
                          <a:pt x="95" y="8"/>
                        </a:lnTo>
                        <a:lnTo>
                          <a:pt x="221" y="0"/>
                        </a:lnTo>
                        <a:lnTo>
                          <a:pt x="341" y="8"/>
                        </a:lnTo>
                        <a:lnTo>
                          <a:pt x="498" y="25"/>
                        </a:lnTo>
                        <a:lnTo>
                          <a:pt x="649" y="54"/>
                        </a:lnTo>
                        <a:lnTo>
                          <a:pt x="805" y="107"/>
                        </a:lnTo>
                        <a:lnTo>
                          <a:pt x="933" y="161"/>
                        </a:lnTo>
                        <a:lnTo>
                          <a:pt x="1040" y="210"/>
                        </a:lnTo>
                        <a:lnTo>
                          <a:pt x="1128" y="254"/>
                        </a:lnTo>
                        <a:lnTo>
                          <a:pt x="1145" y="301"/>
                        </a:lnTo>
                        <a:lnTo>
                          <a:pt x="1200" y="461"/>
                        </a:lnTo>
                        <a:lnTo>
                          <a:pt x="1131" y="412"/>
                        </a:lnTo>
                        <a:lnTo>
                          <a:pt x="1036" y="362"/>
                        </a:lnTo>
                        <a:lnTo>
                          <a:pt x="917" y="309"/>
                        </a:lnTo>
                        <a:lnTo>
                          <a:pt x="789" y="264"/>
                        </a:lnTo>
                        <a:lnTo>
                          <a:pt x="657" y="231"/>
                        </a:lnTo>
                        <a:lnTo>
                          <a:pt x="493" y="206"/>
                        </a:lnTo>
                        <a:lnTo>
                          <a:pt x="349" y="202"/>
                        </a:lnTo>
                        <a:lnTo>
                          <a:pt x="205" y="202"/>
                        </a:lnTo>
                        <a:lnTo>
                          <a:pt x="62" y="217"/>
                        </a:lnTo>
                        <a:lnTo>
                          <a:pt x="0" y="22"/>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92" name="Freeform 242"/>
                  <p:cNvSpPr>
                    <a:spLocks/>
                  </p:cNvSpPr>
                  <p:nvPr/>
                </p:nvSpPr>
                <p:spPr bwMode="auto">
                  <a:xfrm>
                    <a:off x="1447" y="2418"/>
                    <a:ext cx="374" cy="146"/>
                  </a:xfrm>
                  <a:custGeom>
                    <a:avLst/>
                    <a:gdLst/>
                    <a:ahLst/>
                    <a:cxnLst>
                      <a:cxn ang="0">
                        <a:pos x="0" y="21"/>
                      </a:cxn>
                      <a:cxn ang="0">
                        <a:pos x="91" y="5"/>
                      </a:cxn>
                      <a:cxn ang="0">
                        <a:pos x="231" y="0"/>
                      </a:cxn>
                      <a:cxn ang="0">
                        <a:pos x="403" y="9"/>
                      </a:cxn>
                      <a:cxn ang="0">
                        <a:pos x="564" y="29"/>
                      </a:cxn>
                      <a:cxn ang="0">
                        <a:pos x="741" y="79"/>
                      </a:cxn>
                      <a:cxn ang="0">
                        <a:pos x="861" y="116"/>
                      </a:cxn>
                      <a:cxn ang="0">
                        <a:pos x="997" y="179"/>
                      </a:cxn>
                      <a:cxn ang="0">
                        <a:pos x="1100" y="233"/>
                      </a:cxn>
                      <a:cxn ang="0">
                        <a:pos x="1112" y="298"/>
                      </a:cxn>
                      <a:cxn ang="0">
                        <a:pos x="1120" y="378"/>
                      </a:cxn>
                      <a:cxn ang="0">
                        <a:pos x="1120" y="436"/>
                      </a:cxn>
                      <a:cxn ang="0">
                        <a:pos x="1030" y="385"/>
                      </a:cxn>
                      <a:cxn ang="0">
                        <a:pos x="918" y="335"/>
                      </a:cxn>
                      <a:cxn ang="0">
                        <a:pos x="795" y="298"/>
                      </a:cxn>
                      <a:cxn ang="0">
                        <a:pos x="696" y="274"/>
                      </a:cxn>
                      <a:cxn ang="0">
                        <a:pos x="584" y="257"/>
                      </a:cxn>
                      <a:cxn ang="0">
                        <a:pos x="481" y="253"/>
                      </a:cxn>
                      <a:cxn ang="0">
                        <a:pos x="351" y="253"/>
                      </a:cxn>
                      <a:cxn ang="0">
                        <a:pos x="227" y="265"/>
                      </a:cxn>
                      <a:cxn ang="0">
                        <a:pos x="124" y="286"/>
                      </a:cxn>
                      <a:cxn ang="0">
                        <a:pos x="87" y="294"/>
                      </a:cxn>
                      <a:cxn ang="0">
                        <a:pos x="37" y="128"/>
                      </a:cxn>
                      <a:cxn ang="0">
                        <a:pos x="0" y="21"/>
                      </a:cxn>
                    </a:cxnLst>
                    <a:rect l="0" t="0" r="r" b="b"/>
                    <a:pathLst>
                      <a:path w="1120" h="436">
                        <a:moveTo>
                          <a:pt x="0" y="21"/>
                        </a:moveTo>
                        <a:lnTo>
                          <a:pt x="91" y="5"/>
                        </a:lnTo>
                        <a:lnTo>
                          <a:pt x="231" y="0"/>
                        </a:lnTo>
                        <a:lnTo>
                          <a:pt x="403" y="9"/>
                        </a:lnTo>
                        <a:lnTo>
                          <a:pt x="564" y="29"/>
                        </a:lnTo>
                        <a:lnTo>
                          <a:pt x="741" y="79"/>
                        </a:lnTo>
                        <a:lnTo>
                          <a:pt x="861" y="116"/>
                        </a:lnTo>
                        <a:lnTo>
                          <a:pt x="997" y="179"/>
                        </a:lnTo>
                        <a:lnTo>
                          <a:pt x="1100" y="233"/>
                        </a:lnTo>
                        <a:lnTo>
                          <a:pt x="1112" y="298"/>
                        </a:lnTo>
                        <a:lnTo>
                          <a:pt x="1120" y="378"/>
                        </a:lnTo>
                        <a:lnTo>
                          <a:pt x="1120" y="436"/>
                        </a:lnTo>
                        <a:lnTo>
                          <a:pt x="1030" y="385"/>
                        </a:lnTo>
                        <a:lnTo>
                          <a:pt x="918" y="335"/>
                        </a:lnTo>
                        <a:lnTo>
                          <a:pt x="795" y="298"/>
                        </a:lnTo>
                        <a:lnTo>
                          <a:pt x="696" y="274"/>
                        </a:lnTo>
                        <a:lnTo>
                          <a:pt x="584" y="257"/>
                        </a:lnTo>
                        <a:lnTo>
                          <a:pt x="481" y="253"/>
                        </a:lnTo>
                        <a:lnTo>
                          <a:pt x="351" y="253"/>
                        </a:lnTo>
                        <a:lnTo>
                          <a:pt x="227" y="265"/>
                        </a:lnTo>
                        <a:lnTo>
                          <a:pt x="124" y="286"/>
                        </a:lnTo>
                        <a:lnTo>
                          <a:pt x="87" y="294"/>
                        </a:lnTo>
                        <a:lnTo>
                          <a:pt x="37" y="128"/>
                        </a:lnTo>
                        <a:lnTo>
                          <a:pt x="0" y="21"/>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93" name="Freeform 243"/>
                  <p:cNvSpPr>
                    <a:spLocks/>
                  </p:cNvSpPr>
                  <p:nvPr/>
                </p:nvSpPr>
                <p:spPr bwMode="auto">
                  <a:xfrm>
                    <a:off x="1305" y="1777"/>
                    <a:ext cx="351" cy="149"/>
                  </a:xfrm>
                  <a:custGeom>
                    <a:avLst/>
                    <a:gdLst/>
                    <a:ahLst/>
                    <a:cxnLst>
                      <a:cxn ang="0">
                        <a:pos x="36" y="5"/>
                      </a:cxn>
                      <a:cxn ang="0">
                        <a:pos x="172" y="0"/>
                      </a:cxn>
                      <a:cxn ang="0">
                        <a:pos x="300" y="0"/>
                      </a:cxn>
                      <a:cxn ang="0">
                        <a:pos x="422" y="5"/>
                      </a:cxn>
                      <a:cxn ang="0">
                        <a:pos x="479" y="14"/>
                      </a:cxn>
                      <a:cxn ang="0">
                        <a:pos x="558" y="25"/>
                      </a:cxn>
                      <a:cxn ang="0">
                        <a:pos x="626" y="44"/>
                      </a:cxn>
                      <a:cxn ang="0">
                        <a:pos x="690" y="75"/>
                      </a:cxn>
                      <a:cxn ang="0">
                        <a:pos x="773" y="116"/>
                      </a:cxn>
                      <a:cxn ang="0">
                        <a:pos x="912" y="183"/>
                      </a:cxn>
                      <a:cxn ang="0">
                        <a:pos x="1015" y="253"/>
                      </a:cxn>
                      <a:cxn ang="0">
                        <a:pos x="1052" y="286"/>
                      </a:cxn>
                      <a:cxn ang="0">
                        <a:pos x="1039" y="377"/>
                      </a:cxn>
                      <a:cxn ang="0">
                        <a:pos x="1035" y="447"/>
                      </a:cxn>
                      <a:cxn ang="0">
                        <a:pos x="961" y="397"/>
                      </a:cxn>
                      <a:cxn ang="0">
                        <a:pos x="862" y="335"/>
                      </a:cxn>
                      <a:cxn ang="0">
                        <a:pos x="731" y="278"/>
                      </a:cxn>
                      <a:cxn ang="0">
                        <a:pos x="583" y="220"/>
                      </a:cxn>
                      <a:cxn ang="0">
                        <a:pos x="521" y="201"/>
                      </a:cxn>
                      <a:cxn ang="0">
                        <a:pos x="459" y="187"/>
                      </a:cxn>
                      <a:cxn ang="0">
                        <a:pos x="358" y="175"/>
                      </a:cxn>
                      <a:cxn ang="0">
                        <a:pos x="246" y="171"/>
                      </a:cxn>
                      <a:cxn ang="0">
                        <a:pos x="147" y="171"/>
                      </a:cxn>
                      <a:cxn ang="0">
                        <a:pos x="69" y="175"/>
                      </a:cxn>
                      <a:cxn ang="0">
                        <a:pos x="0" y="186"/>
                      </a:cxn>
                      <a:cxn ang="0">
                        <a:pos x="15" y="103"/>
                      </a:cxn>
                      <a:cxn ang="0">
                        <a:pos x="36" y="5"/>
                      </a:cxn>
                    </a:cxnLst>
                    <a:rect l="0" t="0" r="r" b="b"/>
                    <a:pathLst>
                      <a:path w="1052" h="447">
                        <a:moveTo>
                          <a:pt x="36" y="5"/>
                        </a:moveTo>
                        <a:lnTo>
                          <a:pt x="172" y="0"/>
                        </a:lnTo>
                        <a:lnTo>
                          <a:pt x="300" y="0"/>
                        </a:lnTo>
                        <a:lnTo>
                          <a:pt x="422" y="5"/>
                        </a:lnTo>
                        <a:lnTo>
                          <a:pt x="479" y="14"/>
                        </a:lnTo>
                        <a:lnTo>
                          <a:pt x="558" y="25"/>
                        </a:lnTo>
                        <a:lnTo>
                          <a:pt x="626" y="44"/>
                        </a:lnTo>
                        <a:lnTo>
                          <a:pt x="690" y="75"/>
                        </a:lnTo>
                        <a:lnTo>
                          <a:pt x="773" y="116"/>
                        </a:lnTo>
                        <a:lnTo>
                          <a:pt x="912" y="183"/>
                        </a:lnTo>
                        <a:lnTo>
                          <a:pt x="1015" y="253"/>
                        </a:lnTo>
                        <a:lnTo>
                          <a:pt x="1052" y="286"/>
                        </a:lnTo>
                        <a:lnTo>
                          <a:pt x="1039" y="377"/>
                        </a:lnTo>
                        <a:lnTo>
                          <a:pt x="1035" y="447"/>
                        </a:lnTo>
                        <a:lnTo>
                          <a:pt x="961" y="397"/>
                        </a:lnTo>
                        <a:lnTo>
                          <a:pt x="862" y="335"/>
                        </a:lnTo>
                        <a:lnTo>
                          <a:pt x="731" y="278"/>
                        </a:lnTo>
                        <a:lnTo>
                          <a:pt x="583" y="220"/>
                        </a:lnTo>
                        <a:lnTo>
                          <a:pt x="521" y="201"/>
                        </a:lnTo>
                        <a:lnTo>
                          <a:pt x="459" y="187"/>
                        </a:lnTo>
                        <a:lnTo>
                          <a:pt x="358" y="175"/>
                        </a:lnTo>
                        <a:lnTo>
                          <a:pt x="246" y="171"/>
                        </a:lnTo>
                        <a:lnTo>
                          <a:pt x="147" y="171"/>
                        </a:lnTo>
                        <a:lnTo>
                          <a:pt x="69" y="175"/>
                        </a:lnTo>
                        <a:lnTo>
                          <a:pt x="0" y="186"/>
                        </a:lnTo>
                        <a:lnTo>
                          <a:pt x="15" y="103"/>
                        </a:lnTo>
                        <a:lnTo>
                          <a:pt x="36" y="5"/>
                        </a:lnTo>
                        <a:close/>
                      </a:path>
                    </a:pathLst>
                  </a:custGeom>
                  <a:solidFill>
                    <a:srgbClr val="DFD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nvGrpSpPr>
                <p:cNvPr id="81" name="Group 251"/>
                <p:cNvGrpSpPr>
                  <a:grpSpLocks/>
                </p:cNvGrpSpPr>
                <p:nvPr/>
              </p:nvGrpSpPr>
              <p:grpSpPr bwMode="auto">
                <a:xfrm>
                  <a:off x="1534" y="1801"/>
                  <a:ext cx="249" cy="742"/>
                  <a:chOff x="1534" y="1801"/>
                  <a:chExt cx="249" cy="742"/>
                </a:xfrm>
              </p:grpSpPr>
              <p:sp>
                <p:nvSpPr>
                  <p:cNvPr id="82" name="Freeform 245"/>
                  <p:cNvSpPr>
                    <a:spLocks/>
                  </p:cNvSpPr>
                  <p:nvPr/>
                </p:nvSpPr>
                <p:spPr bwMode="auto">
                  <a:xfrm>
                    <a:off x="1534" y="1801"/>
                    <a:ext cx="84" cy="104"/>
                  </a:xfrm>
                  <a:custGeom>
                    <a:avLst/>
                    <a:gdLst/>
                    <a:ahLst/>
                    <a:cxnLst>
                      <a:cxn ang="0">
                        <a:pos x="0" y="0"/>
                      </a:cxn>
                      <a:cxn ang="0">
                        <a:pos x="66" y="33"/>
                      </a:cxn>
                      <a:cxn ang="0">
                        <a:pos x="139" y="67"/>
                      </a:cxn>
                      <a:cxn ang="0">
                        <a:pos x="211" y="102"/>
                      </a:cxn>
                      <a:cxn ang="0">
                        <a:pos x="229" y="113"/>
                      </a:cxn>
                      <a:cxn ang="0">
                        <a:pos x="250" y="236"/>
                      </a:cxn>
                      <a:cxn ang="0">
                        <a:pos x="254" y="311"/>
                      </a:cxn>
                      <a:cxn ang="0">
                        <a:pos x="196" y="273"/>
                      </a:cxn>
                      <a:cxn ang="0">
                        <a:pos x="132" y="242"/>
                      </a:cxn>
                      <a:cxn ang="0">
                        <a:pos x="74" y="216"/>
                      </a:cxn>
                      <a:cxn ang="0">
                        <a:pos x="40" y="202"/>
                      </a:cxn>
                      <a:cxn ang="0">
                        <a:pos x="0" y="0"/>
                      </a:cxn>
                    </a:cxnLst>
                    <a:rect l="0" t="0" r="r" b="b"/>
                    <a:pathLst>
                      <a:path w="254" h="311">
                        <a:moveTo>
                          <a:pt x="0" y="0"/>
                        </a:moveTo>
                        <a:lnTo>
                          <a:pt x="66" y="33"/>
                        </a:lnTo>
                        <a:lnTo>
                          <a:pt x="139" y="67"/>
                        </a:lnTo>
                        <a:lnTo>
                          <a:pt x="211" y="102"/>
                        </a:lnTo>
                        <a:lnTo>
                          <a:pt x="229" y="113"/>
                        </a:lnTo>
                        <a:lnTo>
                          <a:pt x="250" y="236"/>
                        </a:lnTo>
                        <a:lnTo>
                          <a:pt x="254" y="311"/>
                        </a:lnTo>
                        <a:lnTo>
                          <a:pt x="196" y="273"/>
                        </a:lnTo>
                        <a:lnTo>
                          <a:pt x="132" y="242"/>
                        </a:lnTo>
                        <a:lnTo>
                          <a:pt x="74" y="216"/>
                        </a:lnTo>
                        <a:lnTo>
                          <a:pt x="40" y="202"/>
                        </a:lnTo>
                        <a:lnTo>
                          <a:pt x="0"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83" name="Freeform 246"/>
                  <p:cNvSpPr>
                    <a:spLocks/>
                  </p:cNvSpPr>
                  <p:nvPr/>
                </p:nvSpPr>
                <p:spPr bwMode="auto">
                  <a:xfrm>
                    <a:off x="1558" y="1928"/>
                    <a:ext cx="91" cy="112"/>
                  </a:xfrm>
                  <a:custGeom>
                    <a:avLst/>
                    <a:gdLst/>
                    <a:ahLst/>
                    <a:cxnLst>
                      <a:cxn ang="0">
                        <a:pos x="0" y="0"/>
                      </a:cxn>
                      <a:cxn ang="0">
                        <a:pos x="81" y="34"/>
                      </a:cxn>
                      <a:cxn ang="0">
                        <a:pos x="169" y="78"/>
                      </a:cxn>
                      <a:cxn ang="0">
                        <a:pos x="226" y="111"/>
                      </a:cxn>
                      <a:cxn ang="0">
                        <a:pos x="239" y="190"/>
                      </a:cxn>
                      <a:cxn ang="0">
                        <a:pos x="259" y="287"/>
                      </a:cxn>
                      <a:cxn ang="0">
                        <a:pos x="274" y="336"/>
                      </a:cxn>
                      <a:cxn ang="0">
                        <a:pos x="198" y="297"/>
                      </a:cxn>
                      <a:cxn ang="0">
                        <a:pos x="118" y="255"/>
                      </a:cxn>
                      <a:cxn ang="0">
                        <a:pos x="61" y="218"/>
                      </a:cxn>
                      <a:cxn ang="0">
                        <a:pos x="0" y="0"/>
                      </a:cxn>
                    </a:cxnLst>
                    <a:rect l="0" t="0" r="r" b="b"/>
                    <a:pathLst>
                      <a:path w="274" h="336">
                        <a:moveTo>
                          <a:pt x="0" y="0"/>
                        </a:moveTo>
                        <a:lnTo>
                          <a:pt x="81" y="34"/>
                        </a:lnTo>
                        <a:lnTo>
                          <a:pt x="169" y="78"/>
                        </a:lnTo>
                        <a:lnTo>
                          <a:pt x="226" y="111"/>
                        </a:lnTo>
                        <a:lnTo>
                          <a:pt x="239" y="190"/>
                        </a:lnTo>
                        <a:lnTo>
                          <a:pt x="259" y="287"/>
                        </a:lnTo>
                        <a:lnTo>
                          <a:pt x="274" y="336"/>
                        </a:lnTo>
                        <a:lnTo>
                          <a:pt x="198" y="297"/>
                        </a:lnTo>
                        <a:lnTo>
                          <a:pt x="118" y="255"/>
                        </a:lnTo>
                        <a:lnTo>
                          <a:pt x="61" y="218"/>
                        </a:lnTo>
                        <a:lnTo>
                          <a:pt x="0"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84" name="Freeform 247"/>
                  <p:cNvSpPr>
                    <a:spLocks/>
                  </p:cNvSpPr>
                  <p:nvPr/>
                </p:nvSpPr>
                <p:spPr bwMode="auto">
                  <a:xfrm>
                    <a:off x="1594" y="2057"/>
                    <a:ext cx="93" cy="91"/>
                  </a:xfrm>
                  <a:custGeom>
                    <a:avLst/>
                    <a:gdLst/>
                    <a:ahLst/>
                    <a:cxnLst>
                      <a:cxn ang="0">
                        <a:pos x="0" y="0"/>
                      </a:cxn>
                      <a:cxn ang="0">
                        <a:pos x="58" y="24"/>
                      </a:cxn>
                      <a:cxn ang="0">
                        <a:pos x="123" y="60"/>
                      </a:cxn>
                      <a:cxn ang="0">
                        <a:pos x="189" y="94"/>
                      </a:cxn>
                      <a:cxn ang="0">
                        <a:pos x="220" y="111"/>
                      </a:cxn>
                      <a:cxn ang="0">
                        <a:pos x="239" y="173"/>
                      </a:cxn>
                      <a:cxn ang="0">
                        <a:pos x="255" y="230"/>
                      </a:cxn>
                      <a:cxn ang="0">
                        <a:pos x="279" y="274"/>
                      </a:cxn>
                      <a:cxn ang="0">
                        <a:pos x="211" y="247"/>
                      </a:cxn>
                      <a:cxn ang="0">
                        <a:pos x="123" y="203"/>
                      </a:cxn>
                      <a:cxn ang="0">
                        <a:pos x="70" y="177"/>
                      </a:cxn>
                      <a:cxn ang="0">
                        <a:pos x="25" y="156"/>
                      </a:cxn>
                      <a:cxn ang="0">
                        <a:pos x="0" y="0"/>
                      </a:cxn>
                    </a:cxnLst>
                    <a:rect l="0" t="0" r="r" b="b"/>
                    <a:pathLst>
                      <a:path w="279" h="274">
                        <a:moveTo>
                          <a:pt x="0" y="0"/>
                        </a:moveTo>
                        <a:lnTo>
                          <a:pt x="58" y="24"/>
                        </a:lnTo>
                        <a:lnTo>
                          <a:pt x="123" y="60"/>
                        </a:lnTo>
                        <a:lnTo>
                          <a:pt x="189" y="94"/>
                        </a:lnTo>
                        <a:lnTo>
                          <a:pt x="220" y="111"/>
                        </a:lnTo>
                        <a:lnTo>
                          <a:pt x="239" y="173"/>
                        </a:lnTo>
                        <a:lnTo>
                          <a:pt x="255" y="230"/>
                        </a:lnTo>
                        <a:lnTo>
                          <a:pt x="279" y="274"/>
                        </a:lnTo>
                        <a:lnTo>
                          <a:pt x="211" y="247"/>
                        </a:lnTo>
                        <a:lnTo>
                          <a:pt x="123" y="203"/>
                        </a:lnTo>
                        <a:lnTo>
                          <a:pt x="70" y="177"/>
                        </a:lnTo>
                        <a:lnTo>
                          <a:pt x="25" y="156"/>
                        </a:lnTo>
                        <a:lnTo>
                          <a:pt x="0"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85" name="Freeform 248"/>
                  <p:cNvSpPr>
                    <a:spLocks/>
                  </p:cNvSpPr>
                  <p:nvPr/>
                </p:nvSpPr>
                <p:spPr bwMode="auto">
                  <a:xfrm>
                    <a:off x="1617" y="2163"/>
                    <a:ext cx="108" cy="101"/>
                  </a:xfrm>
                  <a:custGeom>
                    <a:avLst/>
                    <a:gdLst/>
                    <a:ahLst/>
                    <a:cxnLst>
                      <a:cxn ang="0">
                        <a:pos x="0" y="0"/>
                      </a:cxn>
                      <a:cxn ang="0">
                        <a:pos x="58" y="24"/>
                      </a:cxn>
                      <a:cxn ang="0">
                        <a:pos x="148" y="57"/>
                      </a:cxn>
                      <a:cxn ang="0">
                        <a:pos x="224" y="92"/>
                      </a:cxn>
                      <a:cxn ang="0">
                        <a:pos x="268" y="114"/>
                      </a:cxn>
                      <a:cxn ang="0">
                        <a:pos x="295" y="198"/>
                      </a:cxn>
                      <a:cxn ang="0">
                        <a:pos x="313" y="265"/>
                      </a:cxn>
                      <a:cxn ang="0">
                        <a:pos x="323" y="302"/>
                      </a:cxn>
                      <a:cxn ang="0">
                        <a:pos x="251" y="268"/>
                      </a:cxn>
                      <a:cxn ang="0">
                        <a:pos x="190" y="243"/>
                      </a:cxn>
                      <a:cxn ang="0">
                        <a:pos x="148" y="225"/>
                      </a:cxn>
                      <a:cxn ang="0">
                        <a:pos x="93" y="201"/>
                      </a:cxn>
                      <a:cxn ang="0">
                        <a:pos x="42" y="188"/>
                      </a:cxn>
                      <a:cxn ang="0">
                        <a:pos x="12" y="63"/>
                      </a:cxn>
                      <a:cxn ang="0">
                        <a:pos x="0" y="0"/>
                      </a:cxn>
                    </a:cxnLst>
                    <a:rect l="0" t="0" r="r" b="b"/>
                    <a:pathLst>
                      <a:path w="323" h="302">
                        <a:moveTo>
                          <a:pt x="0" y="0"/>
                        </a:moveTo>
                        <a:lnTo>
                          <a:pt x="58" y="24"/>
                        </a:lnTo>
                        <a:lnTo>
                          <a:pt x="148" y="57"/>
                        </a:lnTo>
                        <a:lnTo>
                          <a:pt x="224" y="92"/>
                        </a:lnTo>
                        <a:lnTo>
                          <a:pt x="268" y="114"/>
                        </a:lnTo>
                        <a:lnTo>
                          <a:pt x="295" y="198"/>
                        </a:lnTo>
                        <a:lnTo>
                          <a:pt x="313" y="265"/>
                        </a:lnTo>
                        <a:lnTo>
                          <a:pt x="323" y="302"/>
                        </a:lnTo>
                        <a:lnTo>
                          <a:pt x="251" y="268"/>
                        </a:lnTo>
                        <a:lnTo>
                          <a:pt x="190" y="243"/>
                        </a:lnTo>
                        <a:lnTo>
                          <a:pt x="148" y="225"/>
                        </a:lnTo>
                        <a:lnTo>
                          <a:pt x="93" y="201"/>
                        </a:lnTo>
                        <a:lnTo>
                          <a:pt x="42" y="188"/>
                        </a:lnTo>
                        <a:lnTo>
                          <a:pt x="12" y="63"/>
                        </a:lnTo>
                        <a:lnTo>
                          <a:pt x="0"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86" name="Freeform 249"/>
                  <p:cNvSpPr>
                    <a:spLocks/>
                  </p:cNvSpPr>
                  <p:nvPr/>
                </p:nvSpPr>
                <p:spPr bwMode="auto">
                  <a:xfrm>
                    <a:off x="1643" y="2292"/>
                    <a:ext cx="113" cy="100"/>
                  </a:xfrm>
                  <a:custGeom>
                    <a:avLst/>
                    <a:gdLst/>
                    <a:ahLst/>
                    <a:cxnLst>
                      <a:cxn ang="0">
                        <a:pos x="0" y="0"/>
                      </a:cxn>
                      <a:cxn ang="0">
                        <a:pos x="102" y="34"/>
                      </a:cxn>
                      <a:cxn ang="0">
                        <a:pos x="203" y="80"/>
                      </a:cxn>
                      <a:cxn ang="0">
                        <a:pos x="284" y="120"/>
                      </a:cxn>
                      <a:cxn ang="0">
                        <a:pos x="310" y="129"/>
                      </a:cxn>
                      <a:cxn ang="0">
                        <a:pos x="330" y="243"/>
                      </a:cxn>
                      <a:cxn ang="0">
                        <a:pos x="339" y="301"/>
                      </a:cxn>
                      <a:cxn ang="0">
                        <a:pos x="262" y="262"/>
                      </a:cxn>
                      <a:cxn ang="0">
                        <a:pos x="179" y="227"/>
                      </a:cxn>
                      <a:cxn ang="0">
                        <a:pos x="110" y="199"/>
                      </a:cxn>
                      <a:cxn ang="0">
                        <a:pos x="42" y="176"/>
                      </a:cxn>
                      <a:cxn ang="0">
                        <a:pos x="22" y="169"/>
                      </a:cxn>
                      <a:cxn ang="0">
                        <a:pos x="14" y="70"/>
                      </a:cxn>
                      <a:cxn ang="0">
                        <a:pos x="0" y="0"/>
                      </a:cxn>
                    </a:cxnLst>
                    <a:rect l="0" t="0" r="r" b="b"/>
                    <a:pathLst>
                      <a:path w="339" h="301">
                        <a:moveTo>
                          <a:pt x="0" y="0"/>
                        </a:moveTo>
                        <a:lnTo>
                          <a:pt x="102" y="34"/>
                        </a:lnTo>
                        <a:lnTo>
                          <a:pt x="203" y="80"/>
                        </a:lnTo>
                        <a:lnTo>
                          <a:pt x="284" y="120"/>
                        </a:lnTo>
                        <a:lnTo>
                          <a:pt x="310" y="129"/>
                        </a:lnTo>
                        <a:lnTo>
                          <a:pt x="330" y="243"/>
                        </a:lnTo>
                        <a:lnTo>
                          <a:pt x="339" y="301"/>
                        </a:lnTo>
                        <a:lnTo>
                          <a:pt x="262" y="262"/>
                        </a:lnTo>
                        <a:lnTo>
                          <a:pt x="179" y="227"/>
                        </a:lnTo>
                        <a:lnTo>
                          <a:pt x="110" y="199"/>
                        </a:lnTo>
                        <a:lnTo>
                          <a:pt x="42" y="176"/>
                        </a:lnTo>
                        <a:lnTo>
                          <a:pt x="22" y="169"/>
                        </a:lnTo>
                        <a:lnTo>
                          <a:pt x="14" y="70"/>
                        </a:lnTo>
                        <a:lnTo>
                          <a:pt x="0"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87" name="Freeform 250"/>
                  <p:cNvSpPr>
                    <a:spLocks/>
                  </p:cNvSpPr>
                  <p:nvPr/>
                </p:nvSpPr>
                <p:spPr bwMode="auto">
                  <a:xfrm>
                    <a:off x="1659" y="2435"/>
                    <a:ext cx="124" cy="108"/>
                  </a:xfrm>
                  <a:custGeom>
                    <a:avLst/>
                    <a:gdLst/>
                    <a:ahLst/>
                    <a:cxnLst>
                      <a:cxn ang="0">
                        <a:pos x="0" y="0"/>
                      </a:cxn>
                      <a:cxn ang="0">
                        <a:pos x="81" y="21"/>
                      </a:cxn>
                      <a:cxn ang="0">
                        <a:pos x="183" y="50"/>
                      </a:cxn>
                      <a:cxn ang="0">
                        <a:pos x="271" y="87"/>
                      </a:cxn>
                      <a:cxn ang="0">
                        <a:pos x="344" y="124"/>
                      </a:cxn>
                      <a:cxn ang="0">
                        <a:pos x="365" y="219"/>
                      </a:cxn>
                      <a:cxn ang="0">
                        <a:pos x="369" y="277"/>
                      </a:cxn>
                      <a:cxn ang="0">
                        <a:pos x="373" y="325"/>
                      </a:cxn>
                      <a:cxn ang="0">
                        <a:pos x="307" y="295"/>
                      </a:cxn>
                      <a:cxn ang="0">
                        <a:pos x="182" y="255"/>
                      </a:cxn>
                      <a:cxn ang="0">
                        <a:pos x="80" y="229"/>
                      </a:cxn>
                      <a:cxn ang="0">
                        <a:pos x="10" y="216"/>
                      </a:cxn>
                      <a:cxn ang="0">
                        <a:pos x="10" y="78"/>
                      </a:cxn>
                      <a:cxn ang="0">
                        <a:pos x="0" y="0"/>
                      </a:cxn>
                    </a:cxnLst>
                    <a:rect l="0" t="0" r="r" b="b"/>
                    <a:pathLst>
                      <a:path w="373" h="325">
                        <a:moveTo>
                          <a:pt x="0" y="0"/>
                        </a:moveTo>
                        <a:lnTo>
                          <a:pt x="81" y="21"/>
                        </a:lnTo>
                        <a:lnTo>
                          <a:pt x="183" y="50"/>
                        </a:lnTo>
                        <a:lnTo>
                          <a:pt x="271" y="87"/>
                        </a:lnTo>
                        <a:lnTo>
                          <a:pt x="344" y="124"/>
                        </a:lnTo>
                        <a:lnTo>
                          <a:pt x="365" y="219"/>
                        </a:lnTo>
                        <a:lnTo>
                          <a:pt x="369" y="277"/>
                        </a:lnTo>
                        <a:lnTo>
                          <a:pt x="373" y="325"/>
                        </a:lnTo>
                        <a:lnTo>
                          <a:pt x="307" y="295"/>
                        </a:lnTo>
                        <a:lnTo>
                          <a:pt x="182" y="255"/>
                        </a:lnTo>
                        <a:lnTo>
                          <a:pt x="80" y="229"/>
                        </a:lnTo>
                        <a:lnTo>
                          <a:pt x="10" y="216"/>
                        </a:lnTo>
                        <a:lnTo>
                          <a:pt x="10" y="78"/>
                        </a:lnTo>
                        <a:lnTo>
                          <a:pt x="0"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grpSp>
        <p:sp>
          <p:nvSpPr>
            <p:cNvPr id="32" name="Freeform 254"/>
            <p:cNvSpPr>
              <a:spLocks/>
            </p:cNvSpPr>
            <p:nvPr/>
          </p:nvSpPr>
          <p:spPr bwMode="auto">
            <a:xfrm>
              <a:off x="1174" y="2413"/>
              <a:ext cx="310" cy="194"/>
            </a:xfrm>
            <a:custGeom>
              <a:avLst/>
              <a:gdLst/>
              <a:ahLst/>
              <a:cxnLst>
                <a:cxn ang="0">
                  <a:pos x="0" y="0"/>
                </a:cxn>
                <a:cxn ang="0">
                  <a:pos x="205" y="38"/>
                </a:cxn>
                <a:cxn ang="0">
                  <a:pos x="408" y="92"/>
                </a:cxn>
                <a:cxn ang="0">
                  <a:pos x="542" y="150"/>
                </a:cxn>
                <a:cxn ang="0">
                  <a:pos x="657" y="194"/>
                </a:cxn>
                <a:cxn ang="0">
                  <a:pos x="767" y="250"/>
                </a:cxn>
                <a:cxn ang="0">
                  <a:pos x="833" y="290"/>
                </a:cxn>
                <a:cxn ang="0">
                  <a:pos x="874" y="321"/>
                </a:cxn>
                <a:cxn ang="0">
                  <a:pos x="909" y="356"/>
                </a:cxn>
                <a:cxn ang="0">
                  <a:pos x="924" y="384"/>
                </a:cxn>
                <a:cxn ang="0">
                  <a:pos x="928" y="405"/>
                </a:cxn>
                <a:cxn ang="0">
                  <a:pos x="920" y="438"/>
                </a:cxn>
                <a:cxn ang="0">
                  <a:pos x="887" y="463"/>
                </a:cxn>
                <a:cxn ang="0">
                  <a:pos x="855" y="472"/>
                </a:cxn>
                <a:cxn ang="0">
                  <a:pos x="812" y="479"/>
                </a:cxn>
                <a:cxn ang="0">
                  <a:pos x="759" y="483"/>
                </a:cxn>
                <a:cxn ang="0">
                  <a:pos x="703" y="483"/>
                </a:cxn>
                <a:cxn ang="0">
                  <a:pos x="626" y="475"/>
                </a:cxn>
                <a:cxn ang="0">
                  <a:pos x="542" y="467"/>
                </a:cxn>
                <a:cxn ang="0">
                  <a:pos x="461" y="459"/>
                </a:cxn>
                <a:cxn ang="0">
                  <a:pos x="366" y="459"/>
                </a:cxn>
                <a:cxn ang="0">
                  <a:pos x="290" y="464"/>
                </a:cxn>
                <a:cxn ang="0">
                  <a:pos x="230" y="475"/>
                </a:cxn>
                <a:cxn ang="0">
                  <a:pos x="172" y="500"/>
                </a:cxn>
                <a:cxn ang="0">
                  <a:pos x="110" y="537"/>
                </a:cxn>
                <a:cxn ang="0">
                  <a:pos x="73" y="566"/>
                </a:cxn>
                <a:cxn ang="0">
                  <a:pos x="62" y="581"/>
                </a:cxn>
                <a:cxn ang="0">
                  <a:pos x="0" y="0"/>
                </a:cxn>
              </a:cxnLst>
              <a:rect l="0" t="0" r="r" b="b"/>
              <a:pathLst>
                <a:path w="928" h="581">
                  <a:moveTo>
                    <a:pt x="0" y="0"/>
                  </a:moveTo>
                  <a:lnTo>
                    <a:pt x="205" y="38"/>
                  </a:lnTo>
                  <a:lnTo>
                    <a:pt x="408" y="92"/>
                  </a:lnTo>
                  <a:lnTo>
                    <a:pt x="542" y="150"/>
                  </a:lnTo>
                  <a:lnTo>
                    <a:pt x="657" y="194"/>
                  </a:lnTo>
                  <a:lnTo>
                    <a:pt x="767" y="250"/>
                  </a:lnTo>
                  <a:lnTo>
                    <a:pt x="833" y="290"/>
                  </a:lnTo>
                  <a:lnTo>
                    <a:pt x="874" y="321"/>
                  </a:lnTo>
                  <a:lnTo>
                    <a:pt x="909" y="356"/>
                  </a:lnTo>
                  <a:lnTo>
                    <a:pt x="924" y="384"/>
                  </a:lnTo>
                  <a:lnTo>
                    <a:pt x="928" y="405"/>
                  </a:lnTo>
                  <a:lnTo>
                    <a:pt x="920" y="438"/>
                  </a:lnTo>
                  <a:lnTo>
                    <a:pt x="887" y="463"/>
                  </a:lnTo>
                  <a:lnTo>
                    <a:pt x="855" y="472"/>
                  </a:lnTo>
                  <a:lnTo>
                    <a:pt x="812" y="479"/>
                  </a:lnTo>
                  <a:lnTo>
                    <a:pt x="759" y="483"/>
                  </a:lnTo>
                  <a:lnTo>
                    <a:pt x="703" y="483"/>
                  </a:lnTo>
                  <a:lnTo>
                    <a:pt x="626" y="475"/>
                  </a:lnTo>
                  <a:lnTo>
                    <a:pt x="542" y="467"/>
                  </a:lnTo>
                  <a:lnTo>
                    <a:pt x="461" y="459"/>
                  </a:lnTo>
                  <a:lnTo>
                    <a:pt x="366" y="459"/>
                  </a:lnTo>
                  <a:lnTo>
                    <a:pt x="290" y="464"/>
                  </a:lnTo>
                  <a:lnTo>
                    <a:pt x="230" y="475"/>
                  </a:lnTo>
                  <a:lnTo>
                    <a:pt x="172" y="500"/>
                  </a:lnTo>
                  <a:lnTo>
                    <a:pt x="110" y="537"/>
                  </a:lnTo>
                  <a:lnTo>
                    <a:pt x="73" y="566"/>
                  </a:lnTo>
                  <a:lnTo>
                    <a:pt x="62" y="581"/>
                  </a:lnTo>
                  <a:lnTo>
                    <a:pt x="0" y="0"/>
                  </a:lnTo>
                  <a:close/>
                </a:path>
              </a:pathLst>
            </a:custGeom>
            <a:solidFill>
              <a:srgbClr val="800000"/>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33" name="Freeform 255"/>
            <p:cNvSpPr>
              <a:spLocks/>
            </p:cNvSpPr>
            <p:nvPr/>
          </p:nvSpPr>
          <p:spPr bwMode="auto">
            <a:xfrm>
              <a:off x="1173" y="2409"/>
              <a:ext cx="186" cy="85"/>
            </a:xfrm>
            <a:custGeom>
              <a:avLst/>
              <a:gdLst/>
              <a:ahLst/>
              <a:cxnLst>
                <a:cxn ang="0">
                  <a:pos x="0" y="0"/>
                </a:cxn>
                <a:cxn ang="0">
                  <a:pos x="27" y="256"/>
                </a:cxn>
                <a:cxn ang="0">
                  <a:pos x="101" y="223"/>
                </a:cxn>
                <a:cxn ang="0">
                  <a:pos x="204" y="190"/>
                </a:cxn>
                <a:cxn ang="0">
                  <a:pos x="311" y="173"/>
                </a:cxn>
                <a:cxn ang="0">
                  <a:pos x="389" y="164"/>
                </a:cxn>
                <a:cxn ang="0">
                  <a:pos x="491" y="169"/>
                </a:cxn>
                <a:cxn ang="0">
                  <a:pos x="558" y="169"/>
                </a:cxn>
                <a:cxn ang="0">
                  <a:pos x="432" y="111"/>
                </a:cxn>
                <a:cxn ang="0">
                  <a:pos x="321" y="72"/>
                </a:cxn>
                <a:cxn ang="0">
                  <a:pos x="212" y="44"/>
                </a:cxn>
                <a:cxn ang="0">
                  <a:pos x="71" y="15"/>
                </a:cxn>
                <a:cxn ang="0">
                  <a:pos x="0" y="0"/>
                </a:cxn>
              </a:cxnLst>
              <a:rect l="0" t="0" r="r" b="b"/>
              <a:pathLst>
                <a:path w="558" h="256">
                  <a:moveTo>
                    <a:pt x="0" y="0"/>
                  </a:moveTo>
                  <a:lnTo>
                    <a:pt x="27" y="256"/>
                  </a:lnTo>
                  <a:lnTo>
                    <a:pt x="101" y="223"/>
                  </a:lnTo>
                  <a:lnTo>
                    <a:pt x="204" y="190"/>
                  </a:lnTo>
                  <a:lnTo>
                    <a:pt x="311" y="173"/>
                  </a:lnTo>
                  <a:lnTo>
                    <a:pt x="389" y="164"/>
                  </a:lnTo>
                  <a:lnTo>
                    <a:pt x="491" y="169"/>
                  </a:lnTo>
                  <a:lnTo>
                    <a:pt x="558" y="169"/>
                  </a:lnTo>
                  <a:lnTo>
                    <a:pt x="432" y="111"/>
                  </a:lnTo>
                  <a:lnTo>
                    <a:pt x="321" y="72"/>
                  </a:lnTo>
                  <a:lnTo>
                    <a:pt x="212" y="44"/>
                  </a:lnTo>
                  <a:lnTo>
                    <a:pt x="71" y="15"/>
                  </a:lnTo>
                  <a:lnTo>
                    <a:pt x="0" y="0"/>
                  </a:lnTo>
                  <a:close/>
                </a:path>
              </a:pathLst>
            </a:custGeom>
            <a:solidFill>
              <a:srgbClr val="BFBFD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nvGrpSpPr>
            <p:cNvPr id="34" name="Group 305"/>
            <p:cNvGrpSpPr>
              <a:grpSpLocks/>
            </p:cNvGrpSpPr>
            <p:nvPr/>
          </p:nvGrpSpPr>
          <p:grpSpPr bwMode="auto">
            <a:xfrm>
              <a:off x="645" y="1568"/>
              <a:ext cx="838" cy="971"/>
              <a:chOff x="645" y="1568"/>
              <a:chExt cx="838" cy="971"/>
            </a:xfrm>
          </p:grpSpPr>
          <p:grpSp>
            <p:nvGrpSpPr>
              <p:cNvPr id="35" name="Group 269"/>
              <p:cNvGrpSpPr>
                <a:grpSpLocks/>
              </p:cNvGrpSpPr>
              <p:nvPr/>
            </p:nvGrpSpPr>
            <p:grpSpPr bwMode="auto">
              <a:xfrm>
                <a:off x="661" y="1914"/>
                <a:ext cx="822" cy="625"/>
                <a:chOff x="661" y="1914"/>
                <a:chExt cx="822" cy="625"/>
              </a:xfrm>
            </p:grpSpPr>
            <p:sp>
              <p:nvSpPr>
                <p:cNvPr id="71" name="Freeform 263"/>
                <p:cNvSpPr>
                  <a:spLocks/>
                </p:cNvSpPr>
                <p:nvPr/>
              </p:nvSpPr>
              <p:spPr bwMode="auto">
                <a:xfrm>
                  <a:off x="661" y="1986"/>
                  <a:ext cx="822" cy="553"/>
                </a:xfrm>
                <a:custGeom>
                  <a:avLst/>
                  <a:gdLst/>
                  <a:ahLst/>
                  <a:cxnLst>
                    <a:cxn ang="0">
                      <a:pos x="169" y="90"/>
                    </a:cxn>
                    <a:cxn ang="0">
                      <a:pos x="405" y="32"/>
                    </a:cxn>
                    <a:cxn ang="0">
                      <a:pos x="658" y="0"/>
                    </a:cxn>
                    <a:cxn ang="0">
                      <a:pos x="900" y="0"/>
                    </a:cxn>
                    <a:cxn ang="0">
                      <a:pos x="1196" y="54"/>
                    </a:cxn>
                    <a:cxn ang="0">
                      <a:pos x="1391" y="116"/>
                    </a:cxn>
                    <a:cxn ang="0">
                      <a:pos x="1542" y="170"/>
                    </a:cxn>
                    <a:cxn ang="0">
                      <a:pos x="1744" y="263"/>
                    </a:cxn>
                    <a:cxn ang="0">
                      <a:pos x="1876" y="339"/>
                    </a:cxn>
                    <a:cxn ang="0">
                      <a:pos x="1985" y="406"/>
                    </a:cxn>
                    <a:cxn ang="0">
                      <a:pos x="2040" y="450"/>
                    </a:cxn>
                    <a:cxn ang="0">
                      <a:pos x="2156" y="692"/>
                    </a:cxn>
                    <a:cxn ang="0">
                      <a:pos x="2237" y="944"/>
                    </a:cxn>
                    <a:cxn ang="0">
                      <a:pos x="2301" y="1138"/>
                    </a:cxn>
                    <a:cxn ang="0">
                      <a:pos x="2408" y="1466"/>
                    </a:cxn>
                    <a:cxn ang="0">
                      <a:pos x="2464" y="1660"/>
                    </a:cxn>
                    <a:cxn ang="0">
                      <a:pos x="2430" y="1621"/>
                    </a:cxn>
                    <a:cxn ang="0">
                      <a:pos x="2397" y="1591"/>
                    </a:cxn>
                    <a:cxn ang="0">
                      <a:pos x="2319" y="1542"/>
                    </a:cxn>
                    <a:cxn ang="0">
                      <a:pos x="2218" y="1489"/>
                    </a:cxn>
                    <a:cxn ang="0">
                      <a:pos x="1920" y="1373"/>
                    </a:cxn>
                    <a:cxn ang="0">
                      <a:pos x="1748" y="1319"/>
                    </a:cxn>
                    <a:cxn ang="0">
                      <a:pos x="1557" y="1278"/>
                    </a:cxn>
                    <a:cxn ang="0">
                      <a:pos x="1374" y="1257"/>
                    </a:cxn>
                    <a:cxn ang="0">
                      <a:pos x="1207" y="1241"/>
                    </a:cxn>
                    <a:cxn ang="0">
                      <a:pos x="988" y="1224"/>
                    </a:cxn>
                    <a:cxn ang="0">
                      <a:pos x="779" y="1241"/>
                    </a:cxn>
                    <a:cxn ang="0">
                      <a:pos x="572" y="1274"/>
                    </a:cxn>
                    <a:cxn ang="0">
                      <a:pos x="394" y="1308"/>
                    </a:cxn>
                    <a:cxn ang="0">
                      <a:pos x="256" y="1348"/>
                    </a:cxn>
                    <a:cxn ang="0">
                      <a:pos x="128" y="1388"/>
                    </a:cxn>
                    <a:cxn ang="0">
                      <a:pos x="0" y="1428"/>
                    </a:cxn>
                    <a:cxn ang="0">
                      <a:pos x="99" y="944"/>
                    </a:cxn>
                    <a:cxn ang="0">
                      <a:pos x="154" y="593"/>
                    </a:cxn>
                    <a:cxn ang="0">
                      <a:pos x="174" y="285"/>
                    </a:cxn>
                    <a:cxn ang="0">
                      <a:pos x="169" y="90"/>
                    </a:cxn>
                  </a:cxnLst>
                  <a:rect l="0" t="0" r="r" b="b"/>
                  <a:pathLst>
                    <a:path w="2464" h="1660">
                      <a:moveTo>
                        <a:pt x="169" y="90"/>
                      </a:moveTo>
                      <a:lnTo>
                        <a:pt x="405" y="32"/>
                      </a:lnTo>
                      <a:lnTo>
                        <a:pt x="658" y="0"/>
                      </a:lnTo>
                      <a:lnTo>
                        <a:pt x="900" y="0"/>
                      </a:lnTo>
                      <a:lnTo>
                        <a:pt x="1196" y="54"/>
                      </a:lnTo>
                      <a:lnTo>
                        <a:pt x="1391" y="116"/>
                      </a:lnTo>
                      <a:lnTo>
                        <a:pt x="1542" y="170"/>
                      </a:lnTo>
                      <a:lnTo>
                        <a:pt x="1744" y="263"/>
                      </a:lnTo>
                      <a:lnTo>
                        <a:pt x="1876" y="339"/>
                      </a:lnTo>
                      <a:lnTo>
                        <a:pt x="1985" y="406"/>
                      </a:lnTo>
                      <a:lnTo>
                        <a:pt x="2040" y="450"/>
                      </a:lnTo>
                      <a:lnTo>
                        <a:pt x="2156" y="692"/>
                      </a:lnTo>
                      <a:lnTo>
                        <a:pt x="2237" y="944"/>
                      </a:lnTo>
                      <a:lnTo>
                        <a:pt x="2301" y="1138"/>
                      </a:lnTo>
                      <a:lnTo>
                        <a:pt x="2408" y="1466"/>
                      </a:lnTo>
                      <a:lnTo>
                        <a:pt x="2464" y="1660"/>
                      </a:lnTo>
                      <a:lnTo>
                        <a:pt x="2430" y="1621"/>
                      </a:lnTo>
                      <a:lnTo>
                        <a:pt x="2397" y="1591"/>
                      </a:lnTo>
                      <a:lnTo>
                        <a:pt x="2319" y="1542"/>
                      </a:lnTo>
                      <a:lnTo>
                        <a:pt x="2218" y="1489"/>
                      </a:lnTo>
                      <a:lnTo>
                        <a:pt x="1920" y="1373"/>
                      </a:lnTo>
                      <a:lnTo>
                        <a:pt x="1748" y="1319"/>
                      </a:lnTo>
                      <a:lnTo>
                        <a:pt x="1557" y="1278"/>
                      </a:lnTo>
                      <a:lnTo>
                        <a:pt x="1374" y="1257"/>
                      </a:lnTo>
                      <a:lnTo>
                        <a:pt x="1207" y="1241"/>
                      </a:lnTo>
                      <a:lnTo>
                        <a:pt x="988" y="1224"/>
                      </a:lnTo>
                      <a:lnTo>
                        <a:pt x="779" y="1241"/>
                      </a:lnTo>
                      <a:lnTo>
                        <a:pt x="572" y="1274"/>
                      </a:lnTo>
                      <a:lnTo>
                        <a:pt x="394" y="1308"/>
                      </a:lnTo>
                      <a:lnTo>
                        <a:pt x="256" y="1348"/>
                      </a:lnTo>
                      <a:lnTo>
                        <a:pt x="128" y="1388"/>
                      </a:lnTo>
                      <a:lnTo>
                        <a:pt x="0" y="1428"/>
                      </a:lnTo>
                      <a:lnTo>
                        <a:pt x="99" y="944"/>
                      </a:lnTo>
                      <a:lnTo>
                        <a:pt x="154" y="593"/>
                      </a:lnTo>
                      <a:lnTo>
                        <a:pt x="174" y="285"/>
                      </a:lnTo>
                      <a:lnTo>
                        <a:pt x="169" y="90"/>
                      </a:lnTo>
                      <a:close/>
                    </a:path>
                  </a:pathLst>
                </a:custGeom>
                <a:solidFill>
                  <a:srgbClr val="FF0000"/>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72" name="Freeform 264"/>
                <p:cNvSpPr>
                  <a:spLocks/>
                </p:cNvSpPr>
                <p:nvPr/>
              </p:nvSpPr>
              <p:spPr bwMode="auto">
                <a:xfrm>
                  <a:off x="945" y="1982"/>
                  <a:ext cx="202" cy="426"/>
                </a:xfrm>
                <a:custGeom>
                  <a:avLst/>
                  <a:gdLst/>
                  <a:ahLst/>
                  <a:cxnLst>
                    <a:cxn ang="0">
                      <a:pos x="0" y="0"/>
                    </a:cxn>
                    <a:cxn ang="0">
                      <a:pos x="4" y="82"/>
                    </a:cxn>
                    <a:cxn ang="0">
                      <a:pos x="4" y="131"/>
                    </a:cxn>
                    <a:cxn ang="0">
                      <a:pos x="8" y="189"/>
                    </a:cxn>
                    <a:cxn ang="0">
                      <a:pos x="8" y="238"/>
                    </a:cxn>
                    <a:cxn ang="0">
                      <a:pos x="8" y="308"/>
                    </a:cxn>
                    <a:cxn ang="0">
                      <a:pos x="17" y="391"/>
                    </a:cxn>
                    <a:cxn ang="0">
                      <a:pos x="17" y="469"/>
                    </a:cxn>
                    <a:cxn ang="0">
                      <a:pos x="17" y="531"/>
                    </a:cxn>
                    <a:cxn ang="0">
                      <a:pos x="29" y="617"/>
                    </a:cxn>
                    <a:cxn ang="0">
                      <a:pos x="29" y="679"/>
                    </a:cxn>
                    <a:cxn ang="0">
                      <a:pos x="37" y="757"/>
                    </a:cxn>
                    <a:cxn ang="0">
                      <a:pos x="37" y="844"/>
                    </a:cxn>
                    <a:cxn ang="0">
                      <a:pos x="37" y="906"/>
                    </a:cxn>
                    <a:cxn ang="0">
                      <a:pos x="33" y="980"/>
                    </a:cxn>
                    <a:cxn ang="0">
                      <a:pos x="37" y="1038"/>
                    </a:cxn>
                    <a:cxn ang="0">
                      <a:pos x="45" y="1108"/>
                    </a:cxn>
                    <a:cxn ang="0">
                      <a:pos x="50" y="1198"/>
                    </a:cxn>
                    <a:cxn ang="0">
                      <a:pos x="45" y="1248"/>
                    </a:cxn>
                    <a:cxn ang="0">
                      <a:pos x="206" y="1244"/>
                    </a:cxn>
                    <a:cxn ang="0">
                      <a:pos x="378" y="1260"/>
                    </a:cxn>
                    <a:cxn ang="0">
                      <a:pos x="522" y="1272"/>
                    </a:cxn>
                    <a:cxn ang="0">
                      <a:pos x="601" y="1277"/>
                    </a:cxn>
                    <a:cxn ang="0">
                      <a:pos x="605" y="1198"/>
                    </a:cxn>
                    <a:cxn ang="0">
                      <a:pos x="597" y="1132"/>
                    </a:cxn>
                    <a:cxn ang="0">
                      <a:pos x="597" y="1079"/>
                    </a:cxn>
                    <a:cxn ang="0">
                      <a:pos x="588" y="992"/>
                    </a:cxn>
                    <a:cxn ang="0">
                      <a:pos x="597" y="930"/>
                    </a:cxn>
                    <a:cxn ang="0">
                      <a:pos x="580" y="865"/>
                    </a:cxn>
                    <a:cxn ang="0">
                      <a:pos x="568" y="836"/>
                    </a:cxn>
                    <a:cxn ang="0">
                      <a:pos x="580" y="762"/>
                    </a:cxn>
                    <a:cxn ang="0">
                      <a:pos x="580" y="667"/>
                    </a:cxn>
                    <a:cxn ang="0">
                      <a:pos x="559" y="613"/>
                    </a:cxn>
                    <a:cxn ang="0">
                      <a:pos x="547" y="510"/>
                    </a:cxn>
                    <a:cxn ang="0">
                      <a:pos x="539" y="457"/>
                    </a:cxn>
                    <a:cxn ang="0">
                      <a:pos x="522" y="358"/>
                    </a:cxn>
                    <a:cxn ang="0">
                      <a:pos x="514" y="238"/>
                    </a:cxn>
                    <a:cxn ang="0">
                      <a:pos x="498" y="164"/>
                    </a:cxn>
                    <a:cxn ang="0">
                      <a:pos x="481" y="115"/>
                    </a:cxn>
                    <a:cxn ang="0">
                      <a:pos x="357" y="70"/>
                    </a:cxn>
                    <a:cxn ang="0">
                      <a:pos x="227" y="28"/>
                    </a:cxn>
                    <a:cxn ang="0">
                      <a:pos x="87" y="4"/>
                    </a:cxn>
                    <a:cxn ang="0">
                      <a:pos x="0" y="0"/>
                    </a:cxn>
                  </a:cxnLst>
                  <a:rect l="0" t="0" r="r" b="b"/>
                  <a:pathLst>
                    <a:path w="605" h="1277">
                      <a:moveTo>
                        <a:pt x="0" y="0"/>
                      </a:moveTo>
                      <a:lnTo>
                        <a:pt x="4" y="82"/>
                      </a:lnTo>
                      <a:lnTo>
                        <a:pt x="4" y="131"/>
                      </a:lnTo>
                      <a:lnTo>
                        <a:pt x="8" y="189"/>
                      </a:lnTo>
                      <a:lnTo>
                        <a:pt x="8" y="238"/>
                      </a:lnTo>
                      <a:lnTo>
                        <a:pt x="8" y="308"/>
                      </a:lnTo>
                      <a:lnTo>
                        <a:pt x="17" y="391"/>
                      </a:lnTo>
                      <a:lnTo>
                        <a:pt x="17" y="469"/>
                      </a:lnTo>
                      <a:lnTo>
                        <a:pt x="17" y="531"/>
                      </a:lnTo>
                      <a:lnTo>
                        <a:pt x="29" y="617"/>
                      </a:lnTo>
                      <a:lnTo>
                        <a:pt x="29" y="679"/>
                      </a:lnTo>
                      <a:lnTo>
                        <a:pt x="37" y="757"/>
                      </a:lnTo>
                      <a:lnTo>
                        <a:pt x="37" y="844"/>
                      </a:lnTo>
                      <a:lnTo>
                        <a:pt x="37" y="906"/>
                      </a:lnTo>
                      <a:lnTo>
                        <a:pt x="33" y="980"/>
                      </a:lnTo>
                      <a:lnTo>
                        <a:pt x="37" y="1038"/>
                      </a:lnTo>
                      <a:lnTo>
                        <a:pt x="45" y="1108"/>
                      </a:lnTo>
                      <a:lnTo>
                        <a:pt x="50" y="1198"/>
                      </a:lnTo>
                      <a:lnTo>
                        <a:pt x="45" y="1248"/>
                      </a:lnTo>
                      <a:lnTo>
                        <a:pt x="206" y="1244"/>
                      </a:lnTo>
                      <a:lnTo>
                        <a:pt x="378" y="1260"/>
                      </a:lnTo>
                      <a:lnTo>
                        <a:pt x="522" y="1272"/>
                      </a:lnTo>
                      <a:lnTo>
                        <a:pt x="601" y="1277"/>
                      </a:lnTo>
                      <a:lnTo>
                        <a:pt x="605" y="1198"/>
                      </a:lnTo>
                      <a:lnTo>
                        <a:pt x="597" y="1132"/>
                      </a:lnTo>
                      <a:lnTo>
                        <a:pt x="597" y="1079"/>
                      </a:lnTo>
                      <a:lnTo>
                        <a:pt x="588" y="992"/>
                      </a:lnTo>
                      <a:lnTo>
                        <a:pt x="597" y="930"/>
                      </a:lnTo>
                      <a:lnTo>
                        <a:pt x="580" y="865"/>
                      </a:lnTo>
                      <a:lnTo>
                        <a:pt x="568" y="836"/>
                      </a:lnTo>
                      <a:lnTo>
                        <a:pt x="580" y="762"/>
                      </a:lnTo>
                      <a:lnTo>
                        <a:pt x="580" y="667"/>
                      </a:lnTo>
                      <a:lnTo>
                        <a:pt x="559" y="613"/>
                      </a:lnTo>
                      <a:lnTo>
                        <a:pt x="547" y="510"/>
                      </a:lnTo>
                      <a:lnTo>
                        <a:pt x="539" y="457"/>
                      </a:lnTo>
                      <a:lnTo>
                        <a:pt x="522" y="358"/>
                      </a:lnTo>
                      <a:lnTo>
                        <a:pt x="514" y="238"/>
                      </a:lnTo>
                      <a:lnTo>
                        <a:pt x="498" y="164"/>
                      </a:lnTo>
                      <a:lnTo>
                        <a:pt x="481" y="115"/>
                      </a:lnTo>
                      <a:lnTo>
                        <a:pt x="357" y="70"/>
                      </a:lnTo>
                      <a:lnTo>
                        <a:pt x="227" y="28"/>
                      </a:lnTo>
                      <a:lnTo>
                        <a:pt x="87" y="4"/>
                      </a:lnTo>
                      <a:lnTo>
                        <a:pt x="0" y="0"/>
                      </a:lnTo>
                      <a:close/>
                    </a:path>
                  </a:pathLst>
                </a:custGeom>
                <a:solidFill>
                  <a:srgbClr val="FF5F7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nvGrpSpPr>
                <p:cNvPr id="73" name="Group 268"/>
                <p:cNvGrpSpPr>
                  <a:grpSpLocks/>
                </p:cNvGrpSpPr>
                <p:nvPr/>
              </p:nvGrpSpPr>
              <p:grpSpPr bwMode="auto">
                <a:xfrm>
                  <a:off x="690" y="1914"/>
                  <a:ext cx="771" cy="548"/>
                  <a:chOff x="690" y="1914"/>
                  <a:chExt cx="771" cy="548"/>
                </a:xfrm>
              </p:grpSpPr>
              <p:sp>
                <p:nvSpPr>
                  <p:cNvPr id="74" name="Freeform 265"/>
                  <p:cNvSpPr>
                    <a:spLocks/>
                  </p:cNvSpPr>
                  <p:nvPr/>
                </p:nvSpPr>
                <p:spPr bwMode="auto">
                  <a:xfrm>
                    <a:off x="712" y="1914"/>
                    <a:ext cx="632" cy="226"/>
                  </a:xfrm>
                  <a:custGeom>
                    <a:avLst/>
                    <a:gdLst/>
                    <a:ahLst/>
                    <a:cxnLst>
                      <a:cxn ang="0">
                        <a:pos x="0" y="99"/>
                      </a:cxn>
                      <a:cxn ang="0">
                        <a:pos x="207" y="41"/>
                      </a:cxn>
                      <a:cxn ang="0">
                        <a:pos x="461" y="0"/>
                      </a:cxn>
                      <a:cxn ang="0">
                        <a:pos x="708" y="0"/>
                      </a:cxn>
                      <a:cxn ang="0">
                        <a:pos x="931" y="33"/>
                      </a:cxn>
                      <a:cxn ang="0">
                        <a:pos x="1160" y="107"/>
                      </a:cxn>
                      <a:cxn ang="0">
                        <a:pos x="1415" y="218"/>
                      </a:cxn>
                      <a:cxn ang="0">
                        <a:pos x="1527" y="280"/>
                      </a:cxn>
                      <a:cxn ang="0">
                        <a:pos x="1625" y="342"/>
                      </a:cxn>
                      <a:cxn ang="0">
                        <a:pos x="1712" y="408"/>
                      </a:cxn>
                      <a:cxn ang="0">
                        <a:pos x="1778" y="463"/>
                      </a:cxn>
                      <a:cxn ang="0">
                        <a:pos x="1896" y="680"/>
                      </a:cxn>
                      <a:cxn ang="0">
                        <a:pos x="1786" y="601"/>
                      </a:cxn>
                      <a:cxn ang="0">
                        <a:pos x="1603" y="494"/>
                      </a:cxn>
                      <a:cxn ang="0">
                        <a:pos x="1404" y="401"/>
                      </a:cxn>
                      <a:cxn ang="0">
                        <a:pos x="1251" y="338"/>
                      </a:cxn>
                      <a:cxn ang="0">
                        <a:pos x="1136" y="305"/>
                      </a:cxn>
                      <a:cxn ang="0">
                        <a:pos x="989" y="255"/>
                      </a:cxn>
                      <a:cxn ang="0">
                        <a:pos x="844" y="222"/>
                      </a:cxn>
                      <a:cxn ang="0">
                        <a:pos x="741" y="214"/>
                      </a:cxn>
                      <a:cxn ang="0">
                        <a:pos x="597" y="214"/>
                      </a:cxn>
                      <a:cxn ang="0">
                        <a:pos x="444" y="221"/>
                      </a:cxn>
                      <a:cxn ang="0">
                        <a:pos x="267" y="243"/>
                      </a:cxn>
                      <a:cxn ang="0">
                        <a:pos x="83" y="284"/>
                      </a:cxn>
                      <a:cxn ang="0">
                        <a:pos x="21" y="309"/>
                      </a:cxn>
                      <a:cxn ang="0">
                        <a:pos x="0" y="99"/>
                      </a:cxn>
                    </a:cxnLst>
                    <a:rect l="0" t="0" r="r" b="b"/>
                    <a:pathLst>
                      <a:path w="1896" h="680">
                        <a:moveTo>
                          <a:pt x="0" y="99"/>
                        </a:moveTo>
                        <a:lnTo>
                          <a:pt x="207" y="41"/>
                        </a:lnTo>
                        <a:lnTo>
                          <a:pt x="461" y="0"/>
                        </a:lnTo>
                        <a:lnTo>
                          <a:pt x="708" y="0"/>
                        </a:lnTo>
                        <a:lnTo>
                          <a:pt x="931" y="33"/>
                        </a:lnTo>
                        <a:lnTo>
                          <a:pt x="1160" y="107"/>
                        </a:lnTo>
                        <a:lnTo>
                          <a:pt x="1415" y="218"/>
                        </a:lnTo>
                        <a:lnTo>
                          <a:pt x="1527" y="280"/>
                        </a:lnTo>
                        <a:lnTo>
                          <a:pt x="1625" y="342"/>
                        </a:lnTo>
                        <a:lnTo>
                          <a:pt x="1712" y="408"/>
                        </a:lnTo>
                        <a:lnTo>
                          <a:pt x="1778" y="463"/>
                        </a:lnTo>
                        <a:lnTo>
                          <a:pt x="1896" y="680"/>
                        </a:lnTo>
                        <a:lnTo>
                          <a:pt x="1786" y="601"/>
                        </a:lnTo>
                        <a:lnTo>
                          <a:pt x="1603" y="494"/>
                        </a:lnTo>
                        <a:lnTo>
                          <a:pt x="1404" y="401"/>
                        </a:lnTo>
                        <a:lnTo>
                          <a:pt x="1251" y="338"/>
                        </a:lnTo>
                        <a:lnTo>
                          <a:pt x="1136" y="305"/>
                        </a:lnTo>
                        <a:lnTo>
                          <a:pt x="989" y="255"/>
                        </a:lnTo>
                        <a:lnTo>
                          <a:pt x="844" y="222"/>
                        </a:lnTo>
                        <a:lnTo>
                          <a:pt x="741" y="214"/>
                        </a:lnTo>
                        <a:lnTo>
                          <a:pt x="597" y="214"/>
                        </a:lnTo>
                        <a:lnTo>
                          <a:pt x="444" y="221"/>
                        </a:lnTo>
                        <a:lnTo>
                          <a:pt x="267" y="243"/>
                        </a:lnTo>
                        <a:lnTo>
                          <a:pt x="83" y="284"/>
                        </a:lnTo>
                        <a:lnTo>
                          <a:pt x="21" y="309"/>
                        </a:lnTo>
                        <a:lnTo>
                          <a:pt x="0" y="99"/>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75" name="Freeform 266"/>
                  <p:cNvSpPr>
                    <a:spLocks/>
                  </p:cNvSpPr>
                  <p:nvPr/>
                </p:nvSpPr>
                <p:spPr bwMode="auto">
                  <a:xfrm>
                    <a:off x="709" y="2059"/>
                    <a:ext cx="700" cy="245"/>
                  </a:xfrm>
                  <a:custGeom>
                    <a:avLst/>
                    <a:gdLst/>
                    <a:ahLst/>
                    <a:cxnLst>
                      <a:cxn ang="0">
                        <a:pos x="33" y="90"/>
                      </a:cxn>
                      <a:cxn ang="0">
                        <a:pos x="223" y="41"/>
                      </a:cxn>
                      <a:cxn ang="0">
                        <a:pos x="494" y="0"/>
                      </a:cxn>
                      <a:cxn ang="0">
                        <a:pos x="725" y="8"/>
                      </a:cxn>
                      <a:cxn ang="0">
                        <a:pos x="955" y="57"/>
                      </a:cxn>
                      <a:cxn ang="0">
                        <a:pos x="1210" y="140"/>
                      </a:cxn>
                      <a:cxn ang="0">
                        <a:pos x="1376" y="196"/>
                      </a:cxn>
                      <a:cxn ang="0">
                        <a:pos x="1523" y="250"/>
                      </a:cxn>
                      <a:cxn ang="0">
                        <a:pos x="1637" y="296"/>
                      </a:cxn>
                      <a:cxn ang="0">
                        <a:pos x="1762" y="361"/>
                      </a:cxn>
                      <a:cxn ang="0">
                        <a:pos x="1867" y="412"/>
                      </a:cxn>
                      <a:cxn ang="0">
                        <a:pos x="1948" y="451"/>
                      </a:cxn>
                      <a:cxn ang="0">
                        <a:pos x="2022" y="501"/>
                      </a:cxn>
                      <a:cxn ang="0">
                        <a:pos x="2098" y="733"/>
                      </a:cxn>
                      <a:cxn ang="0">
                        <a:pos x="1916" y="626"/>
                      </a:cxn>
                      <a:cxn ang="0">
                        <a:pos x="1783" y="565"/>
                      </a:cxn>
                      <a:cxn ang="0">
                        <a:pos x="1629" y="502"/>
                      </a:cxn>
                      <a:cxn ang="0">
                        <a:pos x="1494" y="453"/>
                      </a:cxn>
                      <a:cxn ang="0">
                        <a:pos x="1350" y="403"/>
                      </a:cxn>
                      <a:cxn ang="0">
                        <a:pos x="1078" y="321"/>
                      </a:cxn>
                      <a:cxn ang="0">
                        <a:pos x="815" y="247"/>
                      </a:cxn>
                      <a:cxn ang="0">
                        <a:pos x="568" y="214"/>
                      </a:cxn>
                      <a:cxn ang="0">
                        <a:pos x="345" y="222"/>
                      </a:cxn>
                      <a:cxn ang="0">
                        <a:pos x="165" y="255"/>
                      </a:cxn>
                      <a:cxn ang="0">
                        <a:pos x="0" y="304"/>
                      </a:cxn>
                      <a:cxn ang="0">
                        <a:pos x="33" y="90"/>
                      </a:cxn>
                    </a:cxnLst>
                    <a:rect l="0" t="0" r="r" b="b"/>
                    <a:pathLst>
                      <a:path w="2098" h="733">
                        <a:moveTo>
                          <a:pt x="33" y="90"/>
                        </a:moveTo>
                        <a:lnTo>
                          <a:pt x="223" y="41"/>
                        </a:lnTo>
                        <a:lnTo>
                          <a:pt x="494" y="0"/>
                        </a:lnTo>
                        <a:lnTo>
                          <a:pt x="725" y="8"/>
                        </a:lnTo>
                        <a:lnTo>
                          <a:pt x="955" y="57"/>
                        </a:lnTo>
                        <a:lnTo>
                          <a:pt x="1210" y="140"/>
                        </a:lnTo>
                        <a:lnTo>
                          <a:pt x="1376" y="196"/>
                        </a:lnTo>
                        <a:lnTo>
                          <a:pt x="1523" y="250"/>
                        </a:lnTo>
                        <a:lnTo>
                          <a:pt x="1637" y="296"/>
                        </a:lnTo>
                        <a:lnTo>
                          <a:pt x="1762" y="361"/>
                        </a:lnTo>
                        <a:lnTo>
                          <a:pt x="1867" y="412"/>
                        </a:lnTo>
                        <a:lnTo>
                          <a:pt x="1948" y="451"/>
                        </a:lnTo>
                        <a:lnTo>
                          <a:pt x="2022" y="501"/>
                        </a:lnTo>
                        <a:lnTo>
                          <a:pt x="2098" y="733"/>
                        </a:lnTo>
                        <a:lnTo>
                          <a:pt x="1916" y="626"/>
                        </a:lnTo>
                        <a:lnTo>
                          <a:pt x="1783" y="565"/>
                        </a:lnTo>
                        <a:lnTo>
                          <a:pt x="1629" y="502"/>
                        </a:lnTo>
                        <a:lnTo>
                          <a:pt x="1494" y="453"/>
                        </a:lnTo>
                        <a:lnTo>
                          <a:pt x="1350" y="403"/>
                        </a:lnTo>
                        <a:lnTo>
                          <a:pt x="1078" y="321"/>
                        </a:lnTo>
                        <a:lnTo>
                          <a:pt x="815" y="247"/>
                        </a:lnTo>
                        <a:lnTo>
                          <a:pt x="568" y="214"/>
                        </a:lnTo>
                        <a:lnTo>
                          <a:pt x="345" y="222"/>
                        </a:lnTo>
                        <a:lnTo>
                          <a:pt x="165" y="255"/>
                        </a:lnTo>
                        <a:lnTo>
                          <a:pt x="0" y="304"/>
                        </a:lnTo>
                        <a:lnTo>
                          <a:pt x="33" y="9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76" name="Freeform 267"/>
                  <p:cNvSpPr>
                    <a:spLocks/>
                  </p:cNvSpPr>
                  <p:nvPr/>
                </p:nvSpPr>
                <p:spPr bwMode="auto">
                  <a:xfrm>
                    <a:off x="690" y="2207"/>
                    <a:ext cx="771" cy="255"/>
                  </a:xfrm>
                  <a:custGeom>
                    <a:avLst/>
                    <a:gdLst/>
                    <a:ahLst/>
                    <a:cxnLst>
                      <a:cxn ang="0">
                        <a:pos x="24" y="116"/>
                      </a:cxn>
                      <a:cxn ang="0">
                        <a:pos x="263" y="50"/>
                      </a:cxn>
                      <a:cxn ang="0">
                        <a:pos x="476" y="9"/>
                      </a:cxn>
                      <a:cxn ang="0">
                        <a:pos x="716" y="0"/>
                      </a:cxn>
                      <a:cxn ang="0">
                        <a:pos x="946" y="33"/>
                      </a:cxn>
                      <a:cxn ang="0">
                        <a:pos x="1250" y="116"/>
                      </a:cxn>
                      <a:cxn ang="0">
                        <a:pos x="1546" y="206"/>
                      </a:cxn>
                      <a:cxn ang="0">
                        <a:pos x="1826" y="305"/>
                      </a:cxn>
                      <a:cxn ang="0">
                        <a:pos x="2047" y="404"/>
                      </a:cxn>
                      <a:cxn ang="0">
                        <a:pos x="2216" y="487"/>
                      </a:cxn>
                      <a:cxn ang="0">
                        <a:pos x="2311" y="764"/>
                      </a:cxn>
                      <a:cxn ang="0">
                        <a:pos x="2150" y="664"/>
                      </a:cxn>
                      <a:cxn ang="0">
                        <a:pos x="2028" y="599"/>
                      </a:cxn>
                      <a:cxn ang="0">
                        <a:pos x="1854" y="524"/>
                      </a:cxn>
                      <a:cxn ang="0">
                        <a:pos x="1687" y="463"/>
                      </a:cxn>
                      <a:cxn ang="0">
                        <a:pos x="1521" y="412"/>
                      </a:cxn>
                      <a:cxn ang="0">
                        <a:pos x="1254" y="342"/>
                      </a:cxn>
                      <a:cxn ang="0">
                        <a:pos x="955" y="289"/>
                      </a:cxn>
                      <a:cxn ang="0">
                        <a:pos x="683" y="264"/>
                      </a:cxn>
                      <a:cxn ang="0">
                        <a:pos x="452" y="272"/>
                      </a:cxn>
                      <a:cxn ang="0">
                        <a:pos x="189" y="314"/>
                      </a:cxn>
                      <a:cxn ang="0">
                        <a:pos x="0" y="371"/>
                      </a:cxn>
                      <a:cxn ang="0">
                        <a:pos x="24" y="116"/>
                      </a:cxn>
                    </a:cxnLst>
                    <a:rect l="0" t="0" r="r" b="b"/>
                    <a:pathLst>
                      <a:path w="2311" h="764">
                        <a:moveTo>
                          <a:pt x="24" y="116"/>
                        </a:moveTo>
                        <a:lnTo>
                          <a:pt x="263" y="50"/>
                        </a:lnTo>
                        <a:lnTo>
                          <a:pt x="476" y="9"/>
                        </a:lnTo>
                        <a:lnTo>
                          <a:pt x="716" y="0"/>
                        </a:lnTo>
                        <a:lnTo>
                          <a:pt x="946" y="33"/>
                        </a:lnTo>
                        <a:lnTo>
                          <a:pt x="1250" y="116"/>
                        </a:lnTo>
                        <a:lnTo>
                          <a:pt x="1546" y="206"/>
                        </a:lnTo>
                        <a:lnTo>
                          <a:pt x="1826" y="305"/>
                        </a:lnTo>
                        <a:lnTo>
                          <a:pt x="2047" y="404"/>
                        </a:lnTo>
                        <a:lnTo>
                          <a:pt x="2216" y="487"/>
                        </a:lnTo>
                        <a:lnTo>
                          <a:pt x="2311" y="764"/>
                        </a:lnTo>
                        <a:lnTo>
                          <a:pt x="2150" y="664"/>
                        </a:lnTo>
                        <a:lnTo>
                          <a:pt x="2028" y="599"/>
                        </a:lnTo>
                        <a:lnTo>
                          <a:pt x="1854" y="524"/>
                        </a:lnTo>
                        <a:lnTo>
                          <a:pt x="1687" y="463"/>
                        </a:lnTo>
                        <a:lnTo>
                          <a:pt x="1521" y="412"/>
                        </a:lnTo>
                        <a:lnTo>
                          <a:pt x="1254" y="342"/>
                        </a:lnTo>
                        <a:lnTo>
                          <a:pt x="955" y="289"/>
                        </a:lnTo>
                        <a:lnTo>
                          <a:pt x="683" y="264"/>
                        </a:lnTo>
                        <a:lnTo>
                          <a:pt x="452" y="272"/>
                        </a:lnTo>
                        <a:lnTo>
                          <a:pt x="189" y="314"/>
                        </a:lnTo>
                        <a:lnTo>
                          <a:pt x="0" y="371"/>
                        </a:lnTo>
                        <a:lnTo>
                          <a:pt x="24" y="116"/>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grpSp>
            <p:nvGrpSpPr>
              <p:cNvPr id="36" name="Group 272"/>
              <p:cNvGrpSpPr>
                <a:grpSpLocks/>
              </p:cNvGrpSpPr>
              <p:nvPr/>
            </p:nvGrpSpPr>
            <p:grpSpPr bwMode="auto">
              <a:xfrm>
                <a:off x="645" y="1568"/>
                <a:ext cx="660" cy="501"/>
                <a:chOff x="645" y="1568"/>
                <a:chExt cx="660" cy="501"/>
              </a:xfrm>
            </p:grpSpPr>
            <p:sp>
              <p:nvSpPr>
                <p:cNvPr id="69" name="Freeform 270"/>
                <p:cNvSpPr>
                  <a:spLocks/>
                </p:cNvSpPr>
                <p:nvPr/>
              </p:nvSpPr>
              <p:spPr bwMode="auto">
                <a:xfrm>
                  <a:off x="645" y="1568"/>
                  <a:ext cx="660" cy="501"/>
                </a:xfrm>
                <a:custGeom>
                  <a:avLst/>
                  <a:gdLst/>
                  <a:ahLst/>
                  <a:cxnLst>
                    <a:cxn ang="0">
                      <a:pos x="0" y="264"/>
                    </a:cxn>
                    <a:cxn ang="0">
                      <a:pos x="64" y="206"/>
                    </a:cxn>
                    <a:cxn ang="0">
                      <a:pos x="122" y="165"/>
                    </a:cxn>
                    <a:cxn ang="0">
                      <a:pos x="196" y="123"/>
                    </a:cxn>
                    <a:cxn ang="0">
                      <a:pos x="304" y="78"/>
                    </a:cxn>
                    <a:cxn ang="0">
                      <a:pos x="415" y="37"/>
                    </a:cxn>
                    <a:cxn ang="0">
                      <a:pos x="529" y="16"/>
                    </a:cxn>
                    <a:cxn ang="0">
                      <a:pos x="628" y="4"/>
                    </a:cxn>
                    <a:cxn ang="0">
                      <a:pos x="752" y="0"/>
                    </a:cxn>
                    <a:cxn ang="0">
                      <a:pos x="904" y="0"/>
                    </a:cxn>
                    <a:cxn ang="0">
                      <a:pos x="1036" y="4"/>
                    </a:cxn>
                    <a:cxn ang="0">
                      <a:pos x="1176" y="25"/>
                    </a:cxn>
                    <a:cxn ang="0">
                      <a:pos x="1266" y="49"/>
                    </a:cxn>
                    <a:cxn ang="0">
                      <a:pos x="1373" y="91"/>
                    </a:cxn>
                    <a:cxn ang="0">
                      <a:pos x="1480" y="140"/>
                    </a:cxn>
                    <a:cxn ang="0">
                      <a:pos x="1554" y="189"/>
                    </a:cxn>
                    <a:cxn ang="0">
                      <a:pos x="1595" y="231"/>
                    </a:cxn>
                    <a:cxn ang="0">
                      <a:pos x="1611" y="309"/>
                    </a:cxn>
                    <a:cxn ang="0">
                      <a:pos x="1619" y="354"/>
                    </a:cxn>
                    <a:cxn ang="0">
                      <a:pos x="1631" y="474"/>
                    </a:cxn>
                    <a:cxn ang="0">
                      <a:pos x="1677" y="643"/>
                    </a:cxn>
                    <a:cxn ang="0">
                      <a:pos x="1722" y="825"/>
                    </a:cxn>
                    <a:cxn ang="0">
                      <a:pos x="1796" y="1056"/>
                    </a:cxn>
                    <a:cxn ang="0">
                      <a:pos x="1895" y="1299"/>
                    </a:cxn>
                    <a:cxn ang="0">
                      <a:pos x="1949" y="1431"/>
                    </a:cxn>
                    <a:cxn ang="0">
                      <a:pos x="1979" y="1503"/>
                    </a:cxn>
                    <a:cxn ang="0">
                      <a:pos x="1874" y="1418"/>
                    </a:cxn>
                    <a:cxn ang="0">
                      <a:pos x="1771" y="1344"/>
                    </a:cxn>
                    <a:cxn ang="0">
                      <a:pos x="1619" y="1262"/>
                    </a:cxn>
                    <a:cxn ang="0">
                      <a:pos x="1451" y="1188"/>
                    </a:cxn>
                    <a:cxn ang="0">
                      <a:pos x="1290" y="1126"/>
                    </a:cxn>
                    <a:cxn ang="0">
                      <a:pos x="1127" y="1085"/>
                    </a:cxn>
                    <a:cxn ang="0">
                      <a:pos x="945" y="1056"/>
                    </a:cxn>
                    <a:cxn ang="0">
                      <a:pos x="756" y="1048"/>
                    </a:cxn>
                    <a:cxn ang="0">
                      <a:pos x="570" y="1064"/>
                    </a:cxn>
                    <a:cxn ang="0">
                      <a:pos x="382" y="1101"/>
                    </a:cxn>
                    <a:cxn ang="0">
                      <a:pos x="209" y="1151"/>
                    </a:cxn>
                    <a:cxn ang="0">
                      <a:pos x="213" y="1060"/>
                    </a:cxn>
                    <a:cxn ang="0">
                      <a:pos x="196" y="920"/>
                    </a:cxn>
                    <a:cxn ang="0">
                      <a:pos x="168" y="763"/>
                    </a:cxn>
                    <a:cxn ang="0">
                      <a:pos x="130" y="614"/>
                    </a:cxn>
                    <a:cxn ang="0">
                      <a:pos x="81" y="470"/>
                    </a:cxn>
                    <a:cxn ang="0">
                      <a:pos x="33" y="342"/>
                    </a:cxn>
                    <a:cxn ang="0">
                      <a:pos x="0" y="264"/>
                    </a:cxn>
                  </a:cxnLst>
                  <a:rect l="0" t="0" r="r" b="b"/>
                  <a:pathLst>
                    <a:path w="1979" h="1503">
                      <a:moveTo>
                        <a:pt x="0" y="264"/>
                      </a:moveTo>
                      <a:lnTo>
                        <a:pt x="64" y="206"/>
                      </a:lnTo>
                      <a:lnTo>
                        <a:pt x="122" y="165"/>
                      </a:lnTo>
                      <a:lnTo>
                        <a:pt x="196" y="123"/>
                      </a:lnTo>
                      <a:lnTo>
                        <a:pt x="304" y="78"/>
                      </a:lnTo>
                      <a:lnTo>
                        <a:pt x="415" y="37"/>
                      </a:lnTo>
                      <a:lnTo>
                        <a:pt x="529" y="16"/>
                      </a:lnTo>
                      <a:lnTo>
                        <a:pt x="628" y="4"/>
                      </a:lnTo>
                      <a:lnTo>
                        <a:pt x="752" y="0"/>
                      </a:lnTo>
                      <a:lnTo>
                        <a:pt x="904" y="0"/>
                      </a:lnTo>
                      <a:lnTo>
                        <a:pt x="1036" y="4"/>
                      </a:lnTo>
                      <a:lnTo>
                        <a:pt x="1176" y="25"/>
                      </a:lnTo>
                      <a:lnTo>
                        <a:pt x="1266" y="49"/>
                      </a:lnTo>
                      <a:lnTo>
                        <a:pt x="1373" y="91"/>
                      </a:lnTo>
                      <a:lnTo>
                        <a:pt x="1480" y="140"/>
                      </a:lnTo>
                      <a:lnTo>
                        <a:pt x="1554" y="189"/>
                      </a:lnTo>
                      <a:lnTo>
                        <a:pt x="1595" y="231"/>
                      </a:lnTo>
                      <a:lnTo>
                        <a:pt x="1611" y="309"/>
                      </a:lnTo>
                      <a:lnTo>
                        <a:pt x="1619" y="354"/>
                      </a:lnTo>
                      <a:lnTo>
                        <a:pt x="1631" y="474"/>
                      </a:lnTo>
                      <a:lnTo>
                        <a:pt x="1677" y="643"/>
                      </a:lnTo>
                      <a:lnTo>
                        <a:pt x="1722" y="825"/>
                      </a:lnTo>
                      <a:lnTo>
                        <a:pt x="1796" y="1056"/>
                      </a:lnTo>
                      <a:lnTo>
                        <a:pt x="1895" y="1299"/>
                      </a:lnTo>
                      <a:lnTo>
                        <a:pt x="1949" y="1431"/>
                      </a:lnTo>
                      <a:lnTo>
                        <a:pt x="1979" y="1503"/>
                      </a:lnTo>
                      <a:lnTo>
                        <a:pt x="1874" y="1418"/>
                      </a:lnTo>
                      <a:lnTo>
                        <a:pt x="1771" y="1344"/>
                      </a:lnTo>
                      <a:lnTo>
                        <a:pt x="1619" y="1262"/>
                      </a:lnTo>
                      <a:lnTo>
                        <a:pt x="1451" y="1188"/>
                      </a:lnTo>
                      <a:lnTo>
                        <a:pt x="1290" y="1126"/>
                      </a:lnTo>
                      <a:lnTo>
                        <a:pt x="1127" y="1085"/>
                      </a:lnTo>
                      <a:lnTo>
                        <a:pt x="945" y="1056"/>
                      </a:lnTo>
                      <a:lnTo>
                        <a:pt x="756" y="1048"/>
                      </a:lnTo>
                      <a:lnTo>
                        <a:pt x="570" y="1064"/>
                      </a:lnTo>
                      <a:lnTo>
                        <a:pt x="382" y="1101"/>
                      </a:lnTo>
                      <a:lnTo>
                        <a:pt x="209" y="1151"/>
                      </a:lnTo>
                      <a:lnTo>
                        <a:pt x="213" y="1060"/>
                      </a:lnTo>
                      <a:lnTo>
                        <a:pt x="196" y="920"/>
                      </a:lnTo>
                      <a:lnTo>
                        <a:pt x="168" y="763"/>
                      </a:lnTo>
                      <a:lnTo>
                        <a:pt x="130" y="614"/>
                      </a:lnTo>
                      <a:lnTo>
                        <a:pt x="81" y="470"/>
                      </a:lnTo>
                      <a:lnTo>
                        <a:pt x="33" y="342"/>
                      </a:lnTo>
                      <a:lnTo>
                        <a:pt x="0" y="264"/>
                      </a:lnTo>
                      <a:close/>
                    </a:path>
                  </a:pathLst>
                </a:custGeom>
                <a:solidFill>
                  <a:srgbClr val="0000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70" name="Freeform 271"/>
                <p:cNvSpPr>
                  <a:spLocks/>
                </p:cNvSpPr>
                <p:nvPr/>
              </p:nvSpPr>
              <p:spPr bwMode="auto">
                <a:xfrm>
                  <a:off x="954" y="1684"/>
                  <a:ext cx="143" cy="267"/>
                </a:xfrm>
                <a:custGeom>
                  <a:avLst/>
                  <a:gdLst/>
                  <a:ahLst/>
                  <a:cxnLst>
                    <a:cxn ang="0">
                      <a:pos x="8" y="706"/>
                    </a:cxn>
                    <a:cxn ang="0">
                      <a:pos x="107" y="718"/>
                    </a:cxn>
                    <a:cxn ang="0">
                      <a:pos x="210" y="735"/>
                    </a:cxn>
                    <a:cxn ang="0">
                      <a:pos x="320" y="763"/>
                    </a:cxn>
                    <a:cxn ang="0">
                      <a:pos x="394" y="784"/>
                    </a:cxn>
                    <a:cxn ang="0">
                      <a:pos x="431" y="801"/>
                    </a:cxn>
                    <a:cxn ang="0">
                      <a:pos x="394" y="673"/>
                    </a:cxn>
                    <a:cxn ang="0">
                      <a:pos x="353" y="533"/>
                    </a:cxn>
                    <a:cxn ang="0">
                      <a:pos x="320" y="446"/>
                    </a:cxn>
                    <a:cxn ang="0">
                      <a:pos x="276" y="371"/>
                    </a:cxn>
                    <a:cxn ang="0">
                      <a:pos x="231" y="264"/>
                    </a:cxn>
                    <a:cxn ang="0">
                      <a:pos x="202" y="148"/>
                    </a:cxn>
                    <a:cxn ang="0">
                      <a:pos x="74" y="0"/>
                    </a:cxn>
                    <a:cxn ang="0">
                      <a:pos x="37" y="12"/>
                    </a:cxn>
                    <a:cxn ang="0">
                      <a:pos x="8" y="74"/>
                    </a:cxn>
                    <a:cxn ang="0">
                      <a:pos x="8" y="144"/>
                    </a:cxn>
                    <a:cxn ang="0">
                      <a:pos x="0" y="260"/>
                    </a:cxn>
                    <a:cxn ang="0">
                      <a:pos x="20" y="367"/>
                    </a:cxn>
                    <a:cxn ang="0">
                      <a:pos x="20" y="455"/>
                    </a:cxn>
                    <a:cxn ang="0">
                      <a:pos x="12" y="545"/>
                    </a:cxn>
                    <a:cxn ang="0">
                      <a:pos x="20" y="665"/>
                    </a:cxn>
                    <a:cxn ang="0">
                      <a:pos x="8" y="706"/>
                    </a:cxn>
                  </a:cxnLst>
                  <a:rect l="0" t="0" r="r" b="b"/>
                  <a:pathLst>
                    <a:path w="431" h="801">
                      <a:moveTo>
                        <a:pt x="8" y="706"/>
                      </a:moveTo>
                      <a:lnTo>
                        <a:pt x="107" y="718"/>
                      </a:lnTo>
                      <a:lnTo>
                        <a:pt x="210" y="735"/>
                      </a:lnTo>
                      <a:lnTo>
                        <a:pt x="320" y="763"/>
                      </a:lnTo>
                      <a:lnTo>
                        <a:pt x="394" y="784"/>
                      </a:lnTo>
                      <a:lnTo>
                        <a:pt x="431" y="801"/>
                      </a:lnTo>
                      <a:lnTo>
                        <a:pt x="394" y="673"/>
                      </a:lnTo>
                      <a:lnTo>
                        <a:pt x="353" y="533"/>
                      </a:lnTo>
                      <a:lnTo>
                        <a:pt x="320" y="446"/>
                      </a:lnTo>
                      <a:lnTo>
                        <a:pt x="276" y="371"/>
                      </a:lnTo>
                      <a:lnTo>
                        <a:pt x="231" y="264"/>
                      </a:lnTo>
                      <a:lnTo>
                        <a:pt x="202" y="148"/>
                      </a:lnTo>
                      <a:lnTo>
                        <a:pt x="74" y="0"/>
                      </a:lnTo>
                      <a:lnTo>
                        <a:pt x="37" y="12"/>
                      </a:lnTo>
                      <a:lnTo>
                        <a:pt x="8" y="74"/>
                      </a:lnTo>
                      <a:lnTo>
                        <a:pt x="8" y="144"/>
                      </a:lnTo>
                      <a:lnTo>
                        <a:pt x="0" y="260"/>
                      </a:lnTo>
                      <a:lnTo>
                        <a:pt x="20" y="367"/>
                      </a:lnTo>
                      <a:lnTo>
                        <a:pt x="20" y="455"/>
                      </a:lnTo>
                      <a:lnTo>
                        <a:pt x="12" y="545"/>
                      </a:lnTo>
                      <a:lnTo>
                        <a:pt x="20" y="665"/>
                      </a:lnTo>
                      <a:lnTo>
                        <a:pt x="8" y="706"/>
                      </a:lnTo>
                      <a:close/>
                    </a:path>
                  </a:pathLst>
                </a:custGeom>
                <a:solidFill>
                  <a:srgbClr val="3F7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nvGrpSpPr>
              <p:cNvPr id="37" name="Group 304"/>
              <p:cNvGrpSpPr>
                <a:grpSpLocks/>
              </p:cNvGrpSpPr>
              <p:nvPr/>
            </p:nvGrpSpPr>
            <p:grpSpPr bwMode="auto">
              <a:xfrm>
                <a:off x="668" y="1580"/>
                <a:ext cx="593" cy="408"/>
                <a:chOff x="668" y="1580"/>
                <a:chExt cx="593" cy="408"/>
              </a:xfrm>
            </p:grpSpPr>
            <p:sp>
              <p:nvSpPr>
                <p:cNvPr id="38" name="Freeform 273"/>
                <p:cNvSpPr>
                  <a:spLocks/>
                </p:cNvSpPr>
                <p:nvPr/>
              </p:nvSpPr>
              <p:spPr bwMode="auto">
                <a:xfrm>
                  <a:off x="668" y="1637"/>
                  <a:ext cx="48" cy="44"/>
                </a:xfrm>
                <a:custGeom>
                  <a:avLst/>
                  <a:gdLst/>
                  <a:ahLst/>
                  <a:cxnLst>
                    <a:cxn ang="0">
                      <a:pos x="58" y="3"/>
                    </a:cxn>
                    <a:cxn ang="0">
                      <a:pos x="44" y="44"/>
                    </a:cxn>
                    <a:cxn ang="0">
                      <a:pos x="0" y="77"/>
                    </a:cxn>
                    <a:cxn ang="0">
                      <a:pos x="46" y="74"/>
                    </a:cxn>
                    <a:cxn ang="0">
                      <a:pos x="41" y="132"/>
                    </a:cxn>
                    <a:cxn ang="0">
                      <a:pos x="83" y="83"/>
                    </a:cxn>
                    <a:cxn ang="0">
                      <a:pos x="144" y="87"/>
                    </a:cxn>
                    <a:cxn ang="0">
                      <a:pos x="112" y="52"/>
                    </a:cxn>
                    <a:cxn ang="0">
                      <a:pos x="139" y="0"/>
                    </a:cxn>
                    <a:cxn ang="0">
                      <a:pos x="98" y="19"/>
                    </a:cxn>
                    <a:cxn ang="0">
                      <a:pos x="58" y="3"/>
                    </a:cxn>
                  </a:cxnLst>
                  <a:rect l="0" t="0" r="r" b="b"/>
                  <a:pathLst>
                    <a:path w="144" h="132">
                      <a:moveTo>
                        <a:pt x="58" y="3"/>
                      </a:moveTo>
                      <a:lnTo>
                        <a:pt x="44" y="44"/>
                      </a:lnTo>
                      <a:lnTo>
                        <a:pt x="0" y="77"/>
                      </a:lnTo>
                      <a:lnTo>
                        <a:pt x="46" y="74"/>
                      </a:lnTo>
                      <a:lnTo>
                        <a:pt x="41" y="132"/>
                      </a:lnTo>
                      <a:lnTo>
                        <a:pt x="83" y="83"/>
                      </a:lnTo>
                      <a:lnTo>
                        <a:pt x="144" y="87"/>
                      </a:lnTo>
                      <a:lnTo>
                        <a:pt x="112" y="52"/>
                      </a:lnTo>
                      <a:lnTo>
                        <a:pt x="139" y="0"/>
                      </a:lnTo>
                      <a:lnTo>
                        <a:pt x="98" y="19"/>
                      </a:lnTo>
                      <a:lnTo>
                        <a:pt x="58" y="3"/>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39" name="Freeform 274"/>
                <p:cNvSpPr>
                  <a:spLocks/>
                </p:cNvSpPr>
                <p:nvPr/>
              </p:nvSpPr>
              <p:spPr bwMode="auto">
                <a:xfrm>
                  <a:off x="749" y="1598"/>
                  <a:ext cx="56" cy="45"/>
                </a:xfrm>
                <a:custGeom>
                  <a:avLst/>
                  <a:gdLst/>
                  <a:ahLst/>
                  <a:cxnLst>
                    <a:cxn ang="0">
                      <a:pos x="69" y="0"/>
                    </a:cxn>
                    <a:cxn ang="0">
                      <a:pos x="56" y="49"/>
                    </a:cxn>
                    <a:cxn ang="0">
                      <a:pos x="0" y="79"/>
                    </a:cxn>
                    <a:cxn ang="0">
                      <a:pos x="58" y="83"/>
                    </a:cxn>
                    <a:cxn ang="0">
                      <a:pos x="58" y="135"/>
                    </a:cxn>
                    <a:cxn ang="0">
                      <a:pos x="97" y="90"/>
                    </a:cxn>
                    <a:cxn ang="0">
                      <a:pos x="154" y="100"/>
                    </a:cxn>
                    <a:cxn ang="0">
                      <a:pos x="126" y="57"/>
                    </a:cxn>
                    <a:cxn ang="0">
                      <a:pos x="166" y="12"/>
                    </a:cxn>
                    <a:cxn ang="0">
                      <a:pos x="107" y="30"/>
                    </a:cxn>
                    <a:cxn ang="0">
                      <a:pos x="69" y="0"/>
                    </a:cxn>
                  </a:cxnLst>
                  <a:rect l="0" t="0" r="r" b="b"/>
                  <a:pathLst>
                    <a:path w="166" h="135">
                      <a:moveTo>
                        <a:pt x="69" y="0"/>
                      </a:moveTo>
                      <a:lnTo>
                        <a:pt x="56" y="49"/>
                      </a:lnTo>
                      <a:lnTo>
                        <a:pt x="0" y="79"/>
                      </a:lnTo>
                      <a:lnTo>
                        <a:pt x="58" y="83"/>
                      </a:lnTo>
                      <a:lnTo>
                        <a:pt x="58" y="135"/>
                      </a:lnTo>
                      <a:lnTo>
                        <a:pt x="97" y="90"/>
                      </a:lnTo>
                      <a:lnTo>
                        <a:pt x="154" y="100"/>
                      </a:lnTo>
                      <a:lnTo>
                        <a:pt x="126" y="57"/>
                      </a:lnTo>
                      <a:lnTo>
                        <a:pt x="166" y="12"/>
                      </a:lnTo>
                      <a:lnTo>
                        <a:pt x="107" y="30"/>
                      </a:lnTo>
                      <a:lnTo>
                        <a:pt x="69"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0" name="Freeform 275"/>
                <p:cNvSpPr>
                  <a:spLocks/>
                </p:cNvSpPr>
                <p:nvPr/>
              </p:nvSpPr>
              <p:spPr bwMode="auto">
                <a:xfrm>
                  <a:off x="688" y="1692"/>
                  <a:ext cx="42" cy="39"/>
                </a:xfrm>
                <a:custGeom>
                  <a:avLst/>
                  <a:gdLst/>
                  <a:ahLst/>
                  <a:cxnLst>
                    <a:cxn ang="0">
                      <a:pos x="51" y="0"/>
                    </a:cxn>
                    <a:cxn ang="0">
                      <a:pos x="38" y="44"/>
                    </a:cxn>
                    <a:cxn ang="0">
                      <a:pos x="0" y="77"/>
                    </a:cxn>
                    <a:cxn ang="0">
                      <a:pos x="37" y="74"/>
                    </a:cxn>
                    <a:cxn ang="0">
                      <a:pos x="34" y="118"/>
                    </a:cxn>
                    <a:cxn ang="0">
                      <a:pos x="74" y="82"/>
                    </a:cxn>
                    <a:cxn ang="0">
                      <a:pos x="127" y="82"/>
                    </a:cxn>
                    <a:cxn ang="0">
                      <a:pos x="104" y="58"/>
                    </a:cxn>
                    <a:cxn ang="0">
                      <a:pos x="125" y="0"/>
                    </a:cxn>
                    <a:cxn ang="0">
                      <a:pos x="82" y="16"/>
                    </a:cxn>
                    <a:cxn ang="0">
                      <a:pos x="51" y="0"/>
                    </a:cxn>
                  </a:cxnLst>
                  <a:rect l="0" t="0" r="r" b="b"/>
                  <a:pathLst>
                    <a:path w="127" h="118">
                      <a:moveTo>
                        <a:pt x="51" y="0"/>
                      </a:moveTo>
                      <a:lnTo>
                        <a:pt x="38" y="44"/>
                      </a:lnTo>
                      <a:lnTo>
                        <a:pt x="0" y="77"/>
                      </a:lnTo>
                      <a:lnTo>
                        <a:pt x="37" y="74"/>
                      </a:lnTo>
                      <a:lnTo>
                        <a:pt x="34" y="118"/>
                      </a:lnTo>
                      <a:lnTo>
                        <a:pt x="74" y="82"/>
                      </a:lnTo>
                      <a:lnTo>
                        <a:pt x="127" y="82"/>
                      </a:lnTo>
                      <a:lnTo>
                        <a:pt x="104" y="58"/>
                      </a:lnTo>
                      <a:lnTo>
                        <a:pt x="125" y="0"/>
                      </a:lnTo>
                      <a:lnTo>
                        <a:pt x="82" y="16"/>
                      </a:lnTo>
                      <a:lnTo>
                        <a:pt x="51"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1" name="Freeform 276"/>
                <p:cNvSpPr>
                  <a:spLocks/>
                </p:cNvSpPr>
                <p:nvPr/>
              </p:nvSpPr>
              <p:spPr bwMode="auto">
                <a:xfrm>
                  <a:off x="833" y="1580"/>
                  <a:ext cx="60" cy="43"/>
                </a:xfrm>
                <a:custGeom>
                  <a:avLst/>
                  <a:gdLst/>
                  <a:ahLst/>
                  <a:cxnLst>
                    <a:cxn ang="0">
                      <a:pos x="83" y="0"/>
                    </a:cxn>
                    <a:cxn ang="0">
                      <a:pos x="66" y="37"/>
                    </a:cxn>
                    <a:cxn ang="0">
                      <a:pos x="0" y="50"/>
                    </a:cxn>
                    <a:cxn ang="0">
                      <a:pos x="54" y="66"/>
                    </a:cxn>
                    <a:cxn ang="0">
                      <a:pos x="50" y="127"/>
                    </a:cxn>
                    <a:cxn ang="0">
                      <a:pos x="95" y="81"/>
                    </a:cxn>
                    <a:cxn ang="0">
                      <a:pos x="156" y="120"/>
                    </a:cxn>
                    <a:cxn ang="0">
                      <a:pos x="132" y="75"/>
                    </a:cxn>
                    <a:cxn ang="0">
                      <a:pos x="180" y="40"/>
                    </a:cxn>
                    <a:cxn ang="0">
                      <a:pos x="120" y="33"/>
                    </a:cxn>
                    <a:cxn ang="0">
                      <a:pos x="83" y="0"/>
                    </a:cxn>
                  </a:cxnLst>
                  <a:rect l="0" t="0" r="r" b="b"/>
                  <a:pathLst>
                    <a:path w="180" h="127">
                      <a:moveTo>
                        <a:pt x="83" y="0"/>
                      </a:moveTo>
                      <a:lnTo>
                        <a:pt x="66" y="37"/>
                      </a:lnTo>
                      <a:lnTo>
                        <a:pt x="0" y="50"/>
                      </a:lnTo>
                      <a:lnTo>
                        <a:pt x="54" y="66"/>
                      </a:lnTo>
                      <a:lnTo>
                        <a:pt x="50" y="127"/>
                      </a:lnTo>
                      <a:lnTo>
                        <a:pt x="95" y="81"/>
                      </a:lnTo>
                      <a:lnTo>
                        <a:pt x="156" y="120"/>
                      </a:lnTo>
                      <a:lnTo>
                        <a:pt x="132" y="75"/>
                      </a:lnTo>
                      <a:lnTo>
                        <a:pt x="180" y="40"/>
                      </a:lnTo>
                      <a:lnTo>
                        <a:pt x="120" y="33"/>
                      </a:lnTo>
                      <a:lnTo>
                        <a:pt x="83"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2" name="Freeform 277"/>
                <p:cNvSpPr>
                  <a:spLocks/>
                </p:cNvSpPr>
                <p:nvPr/>
              </p:nvSpPr>
              <p:spPr bwMode="auto">
                <a:xfrm>
                  <a:off x="705" y="1748"/>
                  <a:ext cx="45" cy="38"/>
                </a:xfrm>
                <a:custGeom>
                  <a:avLst/>
                  <a:gdLst/>
                  <a:ahLst/>
                  <a:cxnLst>
                    <a:cxn ang="0">
                      <a:pos x="49" y="4"/>
                    </a:cxn>
                    <a:cxn ang="0">
                      <a:pos x="37" y="42"/>
                    </a:cxn>
                    <a:cxn ang="0">
                      <a:pos x="0" y="74"/>
                    </a:cxn>
                    <a:cxn ang="0">
                      <a:pos x="35" y="71"/>
                    </a:cxn>
                    <a:cxn ang="0">
                      <a:pos x="32" y="116"/>
                    </a:cxn>
                    <a:cxn ang="0">
                      <a:pos x="70" y="78"/>
                    </a:cxn>
                    <a:cxn ang="0">
                      <a:pos x="134" y="87"/>
                    </a:cxn>
                    <a:cxn ang="0">
                      <a:pos x="101" y="49"/>
                    </a:cxn>
                    <a:cxn ang="0">
                      <a:pos x="134" y="0"/>
                    </a:cxn>
                    <a:cxn ang="0">
                      <a:pos x="86" y="17"/>
                    </a:cxn>
                    <a:cxn ang="0">
                      <a:pos x="49" y="4"/>
                    </a:cxn>
                  </a:cxnLst>
                  <a:rect l="0" t="0" r="r" b="b"/>
                  <a:pathLst>
                    <a:path w="134" h="116">
                      <a:moveTo>
                        <a:pt x="49" y="4"/>
                      </a:moveTo>
                      <a:lnTo>
                        <a:pt x="37" y="42"/>
                      </a:lnTo>
                      <a:lnTo>
                        <a:pt x="0" y="74"/>
                      </a:lnTo>
                      <a:lnTo>
                        <a:pt x="35" y="71"/>
                      </a:lnTo>
                      <a:lnTo>
                        <a:pt x="32" y="116"/>
                      </a:lnTo>
                      <a:lnTo>
                        <a:pt x="70" y="78"/>
                      </a:lnTo>
                      <a:lnTo>
                        <a:pt x="134" y="87"/>
                      </a:lnTo>
                      <a:lnTo>
                        <a:pt x="101" y="49"/>
                      </a:lnTo>
                      <a:lnTo>
                        <a:pt x="134" y="0"/>
                      </a:lnTo>
                      <a:lnTo>
                        <a:pt x="86" y="17"/>
                      </a:lnTo>
                      <a:lnTo>
                        <a:pt x="49" y="4"/>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3" name="Freeform 278"/>
                <p:cNvSpPr>
                  <a:spLocks/>
                </p:cNvSpPr>
                <p:nvPr/>
              </p:nvSpPr>
              <p:spPr bwMode="auto">
                <a:xfrm>
                  <a:off x="779" y="1717"/>
                  <a:ext cx="56" cy="48"/>
                </a:xfrm>
                <a:custGeom>
                  <a:avLst/>
                  <a:gdLst/>
                  <a:ahLst/>
                  <a:cxnLst>
                    <a:cxn ang="0">
                      <a:pos x="73" y="0"/>
                    </a:cxn>
                    <a:cxn ang="0">
                      <a:pos x="61" y="51"/>
                    </a:cxn>
                    <a:cxn ang="0">
                      <a:pos x="0" y="75"/>
                    </a:cxn>
                    <a:cxn ang="0">
                      <a:pos x="57" y="91"/>
                    </a:cxn>
                    <a:cxn ang="0">
                      <a:pos x="52" y="144"/>
                    </a:cxn>
                    <a:cxn ang="0">
                      <a:pos x="92" y="99"/>
                    </a:cxn>
                    <a:cxn ang="0">
                      <a:pos x="151" y="121"/>
                    </a:cxn>
                    <a:cxn ang="0">
                      <a:pos x="125" y="70"/>
                    </a:cxn>
                    <a:cxn ang="0">
                      <a:pos x="168" y="37"/>
                    </a:cxn>
                    <a:cxn ang="0">
                      <a:pos x="105" y="42"/>
                    </a:cxn>
                    <a:cxn ang="0">
                      <a:pos x="73" y="0"/>
                    </a:cxn>
                  </a:cxnLst>
                  <a:rect l="0" t="0" r="r" b="b"/>
                  <a:pathLst>
                    <a:path w="168" h="144">
                      <a:moveTo>
                        <a:pt x="73" y="0"/>
                      </a:moveTo>
                      <a:lnTo>
                        <a:pt x="61" y="51"/>
                      </a:lnTo>
                      <a:lnTo>
                        <a:pt x="0" y="75"/>
                      </a:lnTo>
                      <a:lnTo>
                        <a:pt x="57" y="91"/>
                      </a:lnTo>
                      <a:lnTo>
                        <a:pt x="52" y="144"/>
                      </a:lnTo>
                      <a:lnTo>
                        <a:pt x="92" y="99"/>
                      </a:lnTo>
                      <a:lnTo>
                        <a:pt x="151" y="121"/>
                      </a:lnTo>
                      <a:lnTo>
                        <a:pt x="125" y="70"/>
                      </a:lnTo>
                      <a:lnTo>
                        <a:pt x="168" y="37"/>
                      </a:lnTo>
                      <a:lnTo>
                        <a:pt x="105" y="42"/>
                      </a:lnTo>
                      <a:lnTo>
                        <a:pt x="73"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4" name="Freeform 279"/>
                <p:cNvSpPr>
                  <a:spLocks/>
                </p:cNvSpPr>
                <p:nvPr/>
              </p:nvSpPr>
              <p:spPr bwMode="auto">
                <a:xfrm>
                  <a:off x="934" y="1582"/>
                  <a:ext cx="62" cy="42"/>
                </a:xfrm>
                <a:custGeom>
                  <a:avLst/>
                  <a:gdLst/>
                  <a:ahLst/>
                  <a:cxnLst>
                    <a:cxn ang="0">
                      <a:pos x="84" y="0"/>
                    </a:cxn>
                    <a:cxn ang="0">
                      <a:pos x="67" y="40"/>
                    </a:cxn>
                    <a:cxn ang="0">
                      <a:pos x="0" y="40"/>
                    </a:cxn>
                    <a:cxn ang="0">
                      <a:pos x="45" y="66"/>
                    </a:cxn>
                    <a:cxn ang="0">
                      <a:pos x="29" y="123"/>
                    </a:cxn>
                    <a:cxn ang="0">
                      <a:pos x="84" y="86"/>
                    </a:cxn>
                    <a:cxn ang="0">
                      <a:pos x="138" y="128"/>
                    </a:cxn>
                    <a:cxn ang="0">
                      <a:pos x="129" y="79"/>
                    </a:cxn>
                    <a:cxn ang="0">
                      <a:pos x="186" y="46"/>
                    </a:cxn>
                    <a:cxn ang="0">
                      <a:pos x="120" y="42"/>
                    </a:cxn>
                    <a:cxn ang="0">
                      <a:pos x="84" y="0"/>
                    </a:cxn>
                  </a:cxnLst>
                  <a:rect l="0" t="0" r="r" b="b"/>
                  <a:pathLst>
                    <a:path w="186" h="128">
                      <a:moveTo>
                        <a:pt x="84" y="0"/>
                      </a:moveTo>
                      <a:lnTo>
                        <a:pt x="67" y="40"/>
                      </a:lnTo>
                      <a:lnTo>
                        <a:pt x="0" y="40"/>
                      </a:lnTo>
                      <a:lnTo>
                        <a:pt x="45" y="66"/>
                      </a:lnTo>
                      <a:lnTo>
                        <a:pt x="29" y="123"/>
                      </a:lnTo>
                      <a:lnTo>
                        <a:pt x="84" y="86"/>
                      </a:lnTo>
                      <a:lnTo>
                        <a:pt x="138" y="128"/>
                      </a:lnTo>
                      <a:lnTo>
                        <a:pt x="129" y="79"/>
                      </a:lnTo>
                      <a:lnTo>
                        <a:pt x="186" y="46"/>
                      </a:lnTo>
                      <a:lnTo>
                        <a:pt x="120" y="42"/>
                      </a:lnTo>
                      <a:lnTo>
                        <a:pt x="84"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5" name="Freeform 280"/>
                <p:cNvSpPr>
                  <a:spLocks/>
                </p:cNvSpPr>
                <p:nvPr/>
              </p:nvSpPr>
              <p:spPr bwMode="auto">
                <a:xfrm>
                  <a:off x="859" y="1642"/>
                  <a:ext cx="56" cy="47"/>
                </a:xfrm>
                <a:custGeom>
                  <a:avLst/>
                  <a:gdLst/>
                  <a:ahLst/>
                  <a:cxnLst>
                    <a:cxn ang="0">
                      <a:pos x="79" y="0"/>
                    </a:cxn>
                    <a:cxn ang="0">
                      <a:pos x="55" y="45"/>
                    </a:cxn>
                    <a:cxn ang="0">
                      <a:pos x="0" y="49"/>
                    </a:cxn>
                    <a:cxn ang="0">
                      <a:pos x="51" y="82"/>
                    </a:cxn>
                    <a:cxn ang="0">
                      <a:pos x="22" y="140"/>
                    </a:cxn>
                    <a:cxn ang="0">
                      <a:pos x="83" y="90"/>
                    </a:cxn>
                    <a:cxn ang="0">
                      <a:pos x="145" y="132"/>
                    </a:cxn>
                    <a:cxn ang="0">
                      <a:pos x="121" y="81"/>
                    </a:cxn>
                    <a:cxn ang="0">
                      <a:pos x="169" y="45"/>
                    </a:cxn>
                    <a:cxn ang="0">
                      <a:pos x="108" y="44"/>
                    </a:cxn>
                    <a:cxn ang="0">
                      <a:pos x="79" y="0"/>
                    </a:cxn>
                  </a:cxnLst>
                  <a:rect l="0" t="0" r="r" b="b"/>
                  <a:pathLst>
                    <a:path w="169" h="140">
                      <a:moveTo>
                        <a:pt x="79" y="0"/>
                      </a:moveTo>
                      <a:lnTo>
                        <a:pt x="55" y="45"/>
                      </a:lnTo>
                      <a:lnTo>
                        <a:pt x="0" y="49"/>
                      </a:lnTo>
                      <a:lnTo>
                        <a:pt x="51" y="82"/>
                      </a:lnTo>
                      <a:lnTo>
                        <a:pt x="22" y="140"/>
                      </a:lnTo>
                      <a:lnTo>
                        <a:pt x="83" y="90"/>
                      </a:lnTo>
                      <a:lnTo>
                        <a:pt x="145" y="132"/>
                      </a:lnTo>
                      <a:lnTo>
                        <a:pt x="121" y="81"/>
                      </a:lnTo>
                      <a:lnTo>
                        <a:pt x="169" y="45"/>
                      </a:lnTo>
                      <a:lnTo>
                        <a:pt x="108" y="44"/>
                      </a:lnTo>
                      <a:lnTo>
                        <a:pt x="79"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6" name="Freeform 281"/>
                <p:cNvSpPr>
                  <a:spLocks/>
                </p:cNvSpPr>
                <p:nvPr/>
              </p:nvSpPr>
              <p:spPr bwMode="auto">
                <a:xfrm>
                  <a:off x="873" y="1710"/>
                  <a:ext cx="61" cy="46"/>
                </a:xfrm>
                <a:custGeom>
                  <a:avLst/>
                  <a:gdLst/>
                  <a:ahLst/>
                  <a:cxnLst>
                    <a:cxn ang="0">
                      <a:pos x="83" y="0"/>
                    </a:cxn>
                    <a:cxn ang="0">
                      <a:pos x="53" y="45"/>
                    </a:cxn>
                    <a:cxn ang="0">
                      <a:pos x="0" y="48"/>
                    </a:cxn>
                    <a:cxn ang="0">
                      <a:pos x="49" y="76"/>
                    </a:cxn>
                    <a:cxn ang="0">
                      <a:pos x="26" y="138"/>
                    </a:cxn>
                    <a:cxn ang="0">
                      <a:pos x="90" y="90"/>
                    </a:cxn>
                    <a:cxn ang="0">
                      <a:pos x="149" y="130"/>
                    </a:cxn>
                    <a:cxn ang="0">
                      <a:pos x="131" y="72"/>
                    </a:cxn>
                    <a:cxn ang="0">
                      <a:pos x="185" y="37"/>
                    </a:cxn>
                    <a:cxn ang="0">
                      <a:pos x="123" y="37"/>
                    </a:cxn>
                    <a:cxn ang="0">
                      <a:pos x="83" y="0"/>
                    </a:cxn>
                  </a:cxnLst>
                  <a:rect l="0" t="0" r="r" b="b"/>
                  <a:pathLst>
                    <a:path w="185" h="138">
                      <a:moveTo>
                        <a:pt x="83" y="0"/>
                      </a:moveTo>
                      <a:lnTo>
                        <a:pt x="53" y="45"/>
                      </a:lnTo>
                      <a:lnTo>
                        <a:pt x="0" y="48"/>
                      </a:lnTo>
                      <a:lnTo>
                        <a:pt x="49" y="76"/>
                      </a:lnTo>
                      <a:lnTo>
                        <a:pt x="26" y="138"/>
                      </a:lnTo>
                      <a:lnTo>
                        <a:pt x="90" y="90"/>
                      </a:lnTo>
                      <a:lnTo>
                        <a:pt x="149" y="130"/>
                      </a:lnTo>
                      <a:lnTo>
                        <a:pt x="131" y="72"/>
                      </a:lnTo>
                      <a:lnTo>
                        <a:pt x="185" y="37"/>
                      </a:lnTo>
                      <a:lnTo>
                        <a:pt x="123" y="37"/>
                      </a:lnTo>
                      <a:lnTo>
                        <a:pt x="83"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7" name="Freeform 282"/>
                <p:cNvSpPr>
                  <a:spLocks/>
                </p:cNvSpPr>
                <p:nvPr/>
              </p:nvSpPr>
              <p:spPr bwMode="auto">
                <a:xfrm>
                  <a:off x="942" y="1647"/>
                  <a:ext cx="68" cy="48"/>
                </a:xfrm>
                <a:custGeom>
                  <a:avLst/>
                  <a:gdLst/>
                  <a:ahLst/>
                  <a:cxnLst>
                    <a:cxn ang="0">
                      <a:pos x="95" y="0"/>
                    </a:cxn>
                    <a:cxn ang="0">
                      <a:pos x="66" y="34"/>
                    </a:cxn>
                    <a:cxn ang="0">
                      <a:pos x="0" y="34"/>
                    </a:cxn>
                    <a:cxn ang="0">
                      <a:pos x="52" y="70"/>
                    </a:cxn>
                    <a:cxn ang="0">
                      <a:pos x="36" y="144"/>
                    </a:cxn>
                    <a:cxn ang="0">
                      <a:pos x="89" y="90"/>
                    </a:cxn>
                    <a:cxn ang="0">
                      <a:pos x="147" y="140"/>
                    </a:cxn>
                    <a:cxn ang="0">
                      <a:pos x="140" y="88"/>
                    </a:cxn>
                    <a:cxn ang="0">
                      <a:pos x="205" y="49"/>
                    </a:cxn>
                    <a:cxn ang="0">
                      <a:pos x="139" y="45"/>
                    </a:cxn>
                    <a:cxn ang="0">
                      <a:pos x="95" y="0"/>
                    </a:cxn>
                  </a:cxnLst>
                  <a:rect l="0" t="0" r="r" b="b"/>
                  <a:pathLst>
                    <a:path w="205" h="144">
                      <a:moveTo>
                        <a:pt x="95" y="0"/>
                      </a:moveTo>
                      <a:lnTo>
                        <a:pt x="66" y="34"/>
                      </a:lnTo>
                      <a:lnTo>
                        <a:pt x="0" y="34"/>
                      </a:lnTo>
                      <a:lnTo>
                        <a:pt x="52" y="70"/>
                      </a:lnTo>
                      <a:lnTo>
                        <a:pt x="36" y="144"/>
                      </a:lnTo>
                      <a:lnTo>
                        <a:pt x="89" y="90"/>
                      </a:lnTo>
                      <a:lnTo>
                        <a:pt x="147" y="140"/>
                      </a:lnTo>
                      <a:lnTo>
                        <a:pt x="140" y="88"/>
                      </a:lnTo>
                      <a:lnTo>
                        <a:pt x="205" y="49"/>
                      </a:lnTo>
                      <a:lnTo>
                        <a:pt x="139" y="45"/>
                      </a:lnTo>
                      <a:lnTo>
                        <a:pt x="95"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8" name="Freeform 283"/>
                <p:cNvSpPr>
                  <a:spLocks/>
                </p:cNvSpPr>
                <p:nvPr/>
              </p:nvSpPr>
              <p:spPr bwMode="auto">
                <a:xfrm>
                  <a:off x="1029" y="1594"/>
                  <a:ext cx="54" cy="44"/>
                </a:xfrm>
                <a:custGeom>
                  <a:avLst/>
                  <a:gdLst/>
                  <a:ahLst/>
                  <a:cxnLst>
                    <a:cxn ang="0">
                      <a:pos x="70" y="0"/>
                    </a:cxn>
                    <a:cxn ang="0">
                      <a:pos x="50" y="43"/>
                    </a:cxn>
                    <a:cxn ang="0">
                      <a:pos x="0" y="41"/>
                    </a:cxn>
                    <a:cxn ang="0">
                      <a:pos x="42" y="67"/>
                    </a:cxn>
                    <a:cxn ang="0">
                      <a:pos x="16" y="132"/>
                    </a:cxn>
                    <a:cxn ang="0">
                      <a:pos x="72" y="91"/>
                    </a:cxn>
                    <a:cxn ang="0">
                      <a:pos x="118" y="128"/>
                    </a:cxn>
                    <a:cxn ang="0">
                      <a:pos x="105" y="76"/>
                    </a:cxn>
                    <a:cxn ang="0">
                      <a:pos x="160" y="47"/>
                    </a:cxn>
                    <a:cxn ang="0">
                      <a:pos x="103" y="47"/>
                    </a:cxn>
                    <a:cxn ang="0">
                      <a:pos x="70" y="0"/>
                    </a:cxn>
                  </a:cxnLst>
                  <a:rect l="0" t="0" r="r" b="b"/>
                  <a:pathLst>
                    <a:path w="160" h="132">
                      <a:moveTo>
                        <a:pt x="70" y="0"/>
                      </a:moveTo>
                      <a:lnTo>
                        <a:pt x="50" y="43"/>
                      </a:lnTo>
                      <a:lnTo>
                        <a:pt x="0" y="41"/>
                      </a:lnTo>
                      <a:lnTo>
                        <a:pt x="42" y="67"/>
                      </a:lnTo>
                      <a:lnTo>
                        <a:pt x="16" y="132"/>
                      </a:lnTo>
                      <a:lnTo>
                        <a:pt x="72" y="91"/>
                      </a:lnTo>
                      <a:lnTo>
                        <a:pt x="118" y="128"/>
                      </a:lnTo>
                      <a:lnTo>
                        <a:pt x="105" y="76"/>
                      </a:lnTo>
                      <a:lnTo>
                        <a:pt x="160" y="47"/>
                      </a:lnTo>
                      <a:lnTo>
                        <a:pt x="103" y="47"/>
                      </a:lnTo>
                      <a:lnTo>
                        <a:pt x="70"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49" name="Freeform 284"/>
                <p:cNvSpPr>
                  <a:spLocks/>
                </p:cNvSpPr>
                <p:nvPr/>
              </p:nvSpPr>
              <p:spPr bwMode="auto">
                <a:xfrm>
                  <a:off x="1035" y="1658"/>
                  <a:ext cx="58" cy="47"/>
                </a:xfrm>
                <a:custGeom>
                  <a:avLst/>
                  <a:gdLst/>
                  <a:ahLst/>
                  <a:cxnLst>
                    <a:cxn ang="0">
                      <a:pos x="94" y="0"/>
                    </a:cxn>
                    <a:cxn ang="0">
                      <a:pos x="70" y="37"/>
                    </a:cxn>
                    <a:cxn ang="0">
                      <a:pos x="0" y="41"/>
                    </a:cxn>
                    <a:cxn ang="0">
                      <a:pos x="54" y="70"/>
                    </a:cxn>
                    <a:cxn ang="0">
                      <a:pos x="44" y="132"/>
                    </a:cxn>
                    <a:cxn ang="0">
                      <a:pos x="91" y="79"/>
                    </a:cxn>
                    <a:cxn ang="0">
                      <a:pos x="144" y="141"/>
                    </a:cxn>
                    <a:cxn ang="0">
                      <a:pos x="132" y="79"/>
                    </a:cxn>
                    <a:cxn ang="0">
                      <a:pos x="176" y="45"/>
                    </a:cxn>
                    <a:cxn ang="0">
                      <a:pos x="122" y="45"/>
                    </a:cxn>
                    <a:cxn ang="0">
                      <a:pos x="94" y="0"/>
                    </a:cxn>
                  </a:cxnLst>
                  <a:rect l="0" t="0" r="r" b="b"/>
                  <a:pathLst>
                    <a:path w="176" h="141">
                      <a:moveTo>
                        <a:pt x="94" y="0"/>
                      </a:moveTo>
                      <a:lnTo>
                        <a:pt x="70" y="37"/>
                      </a:lnTo>
                      <a:lnTo>
                        <a:pt x="0" y="41"/>
                      </a:lnTo>
                      <a:lnTo>
                        <a:pt x="54" y="70"/>
                      </a:lnTo>
                      <a:lnTo>
                        <a:pt x="44" y="132"/>
                      </a:lnTo>
                      <a:lnTo>
                        <a:pt x="91" y="79"/>
                      </a:lnTo>
                      <a:lnTo>
                        <a:pt x="144" y="141"/>
                      </a:lnTo>
                      <a:lnTo>
                        <a:pt x="132" y="79"/>
                      </a:lnTo>
                      <a:lnTo>
                        <a:pt x="176" y="45"/>
                      </a:lnTo>
                      <a:lnTo>
                        <a:pt x="122" y="45"/>
                      </a:lnTo>
                      <a:lnTo>
                        <a:pt x="94"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0" name="Freeform 285"/>
                <p:cNvSpPr>
                  <a:spLocks/>
                </p:cNvSpPr>
                <p:nvPr/>
              </p:nvSpPr>
              <p:spPr bwMode="auto">
                <a:xfrm>
                  <a:off x="958" y="1721"/>
                  <a:ext cx="63" cy="46"/>
                </a:xfrm>
                <a:custGeom>
                  <a:avLst/>
                  <a:gdLst/>
                  <a:ahLst/>
                  <a:cxnLst>
                    <a:cxn ang="0">
                      <a:pos x="85" y="0"/>
                    </a:cxn>
                    <a:cxn ang="0">
                      <a:pos x="57" y="29"/>
                    </a:cxn>
                    <a:cxn ang="0">
                      <a:pos x="0" y="35"/>
                    </a:cxn>
                    <a:cxn ang="0">
                      <a:pos x="39" y="66"/>
                    </a:cxn>
                    <a:cxn ang="0">
                      <a:pos x="23" y="129"/>
                    </a:cxn>
                    <a:cxn ang="0">
                      <a:pos x="78" y="91"/>
                    </a:cxn>
                    <a:cxn ang="0">
                      <a:pos x="136" y="138"/>
                    </a:cxn>
                    <a:cxn ang="0">
                      <a:pos x="126" y="76"/>
                    </a:cxn>
                    <a:cxn ang="0">
                      <a:pos x="188" y="46"/>
                    </a:cxn>
                    <a:cxn ang="0">
                      <a:pos x="119" y="41"/>
                    </a:cxn>
                    <a:cxn ang="0">
                      <a:pos x="85" y="0"/>
                    </a:cxn>
                  </a:cxnLst>
                  <a:rect l="0" t="0" r="r" b="b"/>
                  <a:pathLst>
                    <a:path w="188" h="138">
                      <a:moveTo>
                        <a:pt x="85" y="0"/>
                      </a:moveTo>
                      <a:lnTo>
                        <a:pt x="57" y="29"/>
                      </a:lnTo>
                      <a:lnTo>
                        <a:pt x="0" y="35"/>
                      </a:lnTo>
                      <a:lnTo>
                        <a:pt x="39" y="66"/>
                      </a:lnTo>
                      <a:lnTo>
                        <a:pt x="23" y="129"/>
                      </a:lnTo>
                      <a:lnTo>
                        <a:pt x="78" y="91"/>
                      </a:lnTo>
                      <a:lnTo>
                        <a:pt x="136" y="138"/>
                      </a:lnTo>
                      <a:lnTo>
                        <a:pt x="126" y="76"/>
                      </a:lnTo>
                      <a:lnTo>
                        <a:pt x="188" y="46"/>
                      </a:lnTo>
                      <a:lnTo>
                        <a:pt x="119" y="41"/>
                      </a:lnTo>
                      <a:lnTo>
                        <a:pt x="85"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1" name="Freeform 286"/>
                <p:cNvSpPr>
                  <a:spLocks/>
                </p:cNvSpPr>
                <p:nvPr/>
              </p:nvSpPr>
              <p:spPr bwMode="auto">
                <a:xfrm>
                  <a:off x="1042" y="1724"/>
                  <a:ext cx="62" cy="54"/>
                </a:xfrm>
                <a:custGeom>
                  <a:avLst/>
                  <a:gdLst/>
                  <a:ahLst/>
                  <a:cxnLst>
                    <a:cxn ang="0">
                      <a:pos x="97" y="0"/>
                    </a:cxn>
                    <a:cxn ang="0">
                      <a:pos x="68" y="53"/>
                    </a:cxn>
                    <a:cxn ang="0">
                      <a:pos x="0" y="53"/>
                    </a:cxn>
                    <a:cxn ang="0">
                      <a:pos x="60" y="86"/>
                    </a:cxn>
                    <a:cxn ang="0">
                      <a:pos x="40" y="156"/>
                    </a:cxn>
                    <a:cxn ang="0">
                      <a:pos x="97" y="102"/>
                    </a:cxn>
                    <a:cxn ang="0">
                      <a:pos x="147" y="160"/>
                    </a:cxn>
                    <a:cxn ang="0">
                      <a:pos x="138" y="90"/>
                    </a:cxn>
                    <a:cxn ang="0">
                      <a:pos x="188" y="57"/>
                    </a:cxn>
                    <a:cxn ang="0">
                      <a:pos x="122" y="53"/>
                    </a:cxn>
                    <a:cxn ang="0">
                      <a:pos x="97" y="0"/>
                    </a:cxn>
                  </a:cxnLst>
                  <a:rect l="0" t="0" r="r" b="b"/>
                  <a:pathLst>
                    <a:path w="188" h="160">
                      <a:moveTo>
                        <a:pt x="97" y="0"/>
                      </a:moveTo>
                      <a:lnTo>
                        <a:pt x="68" y="53"/>
                      </a:lnTo>
                      <a:lnTo>
                        <a:pt x="0" y="53"/>
                      </a:lnTo>
                      <a:lnTo>
                        <a:pt x="60" y="86"/>
                      </a:lnTo>
                      <a:lnTo>
                        <a:pt x="40" y="156"/>
                      </a:lnTo>
                      <a:lnTo>
                        <a:pt x="97" y="102"/>
                      </a:lnTo>
                      <a:lnTo>
                        <a:pt x="147" y="160"/>
                      </a:lnTo>
                      <a:lnTo>
                        <a:pt x="138" y="90"/>
                      </a:lnTo>
                      <a:lnTo>
                        <a:pt x="188" y="57"/>
                      </a:lnTo>
                      <a:lnTo>
                        <a:pt x="122" y="53"/>
                      </a:lnTo>
                      <a:lnTo>
                        <a:pt x="97"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2" name="Freeform 287"/>
                <p:cNvSpPr>
                  <a:spLocks/>
                </p:cNvSpPr>
                <p:nvPr/>
              </p:nvSpPr>
              <p:spPr bwMode="auto">
                <a:xfrm>
                  <a:off x="714" y="1809"/>
                  <a:ext cx="52" cy="46"/>
                </a:xfrm>
                <a:custGeom>
                  <a:avLst/>
                  <a:gdLst/>
                  <a:ahLst/>
                  <a:cxnLst>
                    <a:cxn ang="0">
                      <a:pos x="61" y="0"/>
                    </a:cxn>
                    <a:cxn ang="0">
                      <a:pos x="45" y="51"/>
                    </a:cxn>
                    <a:cxn ang="0">
                      <a:pos x="0" y="88"/>
                    </a:cxn>
                    <a:cxn ang="0">
                      <a:pos x="49" y="75"/>
                    </a:cxn>
                    <a:cxn ang="0">
                      <a:pos x="49" y="137"/>
                    </a:cxn>
                    <a:cxn ang="0">
                      <a:pos x="90" y="84"/>
                    </a:cxn>
                    <a:cxn ang="0">
                      <a:pos x="156" y="104"/>
                    </a:cxn>
                    <a:cxn ang="0">
                      <a:pos x="115" y="55"/>
                    </a:cxn>
                    <a:cxn ang="0">
                      <a:pos x="156" y="0"/>
                    </a:cxn>
                    <a:cxn ang="0">
                      <a:pos x="103" y="16"/>
                    </a:cxn>
                    <a:cxn ang="0">
                      <a:pos x="61" y="0"/>
                    </a:cxn>
                  </a:cxnLst>
                  <a:rect l="0" t="0" r="r" b="b"/>
                  <a:pathLst>
                    <a:path w="156" h="137">
                      <a:moveTo>
                        <a:pt x="61" y="0"/>
                      </a:moveTo>
                      <a:lnTo>
                        <a:pt x="45" y="51"/>
                      </a:lnTo>
                      <a:lnTo>
                        <a:pt x="0" y="88"/>
                      </a:lnTo>
                      <a:lnTo>
                        <a:pt x="49" y="75"/>
                      </a:lnTo>
                      <a:lnTo>
                        <a:pt x="49" y="137"/>
                      </a:lnTo>
                      <a:lnTo>
                        <a:pt x="90" y="84"/>
                      </a:lnTo>
                      <a:lnTo>
                        <a:pt x="156" y="104"/>
                      </a:lnTo>
                      <a:lnTo>
                        <a:pt x="115" y="55"/>
                      </a:lnTo>
                      <a:lnTo>
                        <a:pt x="156" y="0"/>
                      </a:lnTo>
                      <a:lnTo>
                        <a:pt x="103" y="16"/>
                      </a:lnTo>
                      <a:lnTo>
                        <a:pt x="61"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3" name="Freeform 288"/>
                <p:cNvSpPr>
                  <a:spLocks/>
                </p:cNvSpPr>
                <p:nvPr/>
              </p:nvSpPr>
              <p:spPr bwMode="auto">
                <a:xfrm>
                  <a:off x="726" y="1873"/>
                  <a:ext cx="64" cy="51"/>
                </a:xfrm>
                <a:custGeom>
                  <a:avLst/>
                  <a:gdLst/>
                  <a:ahLst/>
                  <a:cxnLst>
                    <a:cxn ang="0">
                      <a:pos x="66" y="0"/>
                    </a:cxn>
                    <a:cxn ang="0">
                      <a:pos x="53" y="49"/>
                    </a:cxn>
                    <a:cxn ang="0">
                      <a:pos x="0" y="86"/>
                    </a:cxn>
                    <a:cxn ang="0">
                      <a:pos x="62" y="86"/>
                    </a:cxn>
                    <a:cxn ang="0">
                      <a:pos x="45" y="152"/>
                    </a:cxn>
                    <a:cxn ang="0">
                      <a:pos x="107" y="86"/>
                    </a:cxn>
                    <a:cxn ang="0">
                      <a:pos x="169" y="119"/>
                    </a:cxn>
                    <a:cxn ang="0">
                      <a:pos x="144" y="66"/>
                    </a:cxn>
                    <a:cxn ang="0">
                      <a:pos x="192" y="4"/>
                    </a:cxn>
                    <a:cxn ang="0">
                      <a:pos x="123" y="29"/>
                    </a:cxn>
                    <a:cxn ang="0">
                      <a:pos x="66" y="0"/>
                    </a:cxn>
                  </a:cxnLst>
                  <a:rect l="0" t="0" r="r" b="b"/>
                  <a:pathLst>
                    <a:path w="192" h="152">
                      <a:moveTo>
                        <a:pt x="66" y="0"/>
                      </a:moveTo>
                      <a:lnTo>
                        <a:pt x="53" y="49"/>
                      </a:lnTo>
                      <a:lnTo>
                        <a:pt x="0" y="86"/>
                      </a:lnTo>
                      <a:lnTo>
                        <a:pt x="62" y="86"/>
                      </a:lnTo>
                      <a:lnTo>
                        <a:pt x="45" y="152"/>
                      </a:lnTo>
                      <a:lnTo>
                        <a:pt x="107" y="86"/>
                      </a:lnTo>
                      <a:lnTo>
                        <a:pt x="169" y="119"/>
                      </a:lnTo>
                      <a:lnTo>
                        <a:pt x="144" y="66"/>
                      </a:lnTo>
                      <a:lnTo>
                        <a:pt x="192" y="4"/>
                      </a:lnTo>
                      <a:lnTo>
                        <a:pt x="123" y="29"/>
                      </a:lnTo>
                      <a:lnTo>
                        <a:pt x="66"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4" name="Freeform 289"/>
                <p:cNvSpPr>
                  <a:spLocks/>
                </p:cNvSpPr>
                <p:nvPr/>
              </p:nvSpPr>
              <p:spPr bwMode="auto">
                <a:xfrm>
                  <a:off x="808" y="1854"/>
                  <a:ext cx="62" cy="52"/>
                </a:xfrm>
                <a:custGeom>
                  <a:avLst/>
                  <a:gdLst/>
                  <a:ahLst/>
                  <a:cxnLst>
                    <a:cxn ang="0">
                      <a:pos x="74" y="0"/>
                    </a:cxn>
                    <a:cxn ang="0">
                      <a:pos x="62" y="50"/>
                    </a:cxn>
                    <a:cxn ang="0">
                      <a:pos x="0" y="74"/>
                    </a:cxn>
                    <a:cxn ang="0">
                      <a:pos x="53" y="95"/>
                    </a:cxn>
                    <a:cxn ang="0">
                      <a:pos x="41" y="157"/>
                    </a:cxn>
                    <a:cxn ang="0">
                      <a:pos x="99" y="103"/>
                    </a:cxn>
                    <a:cxn ang="0">
                      <a:pos x="161" y="136"/>
                    </a:cxn>
                    <a:cxn ang="0">
                      <a:pos x="132" y="74"/>
                    </a:cxn>
                    <a:cxn ang="0">
                      <a:pos x="185" y="21"/>
                    </a:cxn>
                    <a:cxn ang="0">
                      <a:pos x="111" y="37"/>
                    </a:cxn>
                    <a:cxn ang="0">
                      <a:pos x="74" y="0"/>
                    </a:cxn>
                  </a:cxnLst>
                  <a:rect l="0" t="0" r="r" b="b"/>
                  <a:pathLst>
                    <a:path w="185" h="157">
                      <a:moveTo>
                        <a:pt x="74" y="0"/>
                      </a:moveTo>
                      <a:lnTo>
                        <a:pt x="62" y="50"/>
                      </a:lnTo>
                      <a:lnTo>
                        <a:pt x="0" y="74"/>
                      </a:lnTo>
                      <a:lnTo>
                        <a:pt x="53" y="95"/>
                      </a:lnTo>
                      <a:lnTo>
                        <a:pt x="41" y="157"/>
                      </a:lnTo>
                      <a:lnTo>
                        <a:pt x="99" y="103"/>
                      </a:lnTo>
                      <a:lnTo>
                        <a:pt x="161" y="136"/>
                      </a:lnTo>
                      <a:lnTo>
                        <a:pt x="132" y="74"/>
                      </a:lnTo>
                      <a:lnTo>
                        <a:pt x="185" y="21"/>
                      </a:lnTo>
                      <a:lnTo>
                        <a:pt x="111" y="37"/>
                      </a:lnTo>
                      <a:lnTo>
                        <a:pt x="74"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5" name="Freeform 290"/>
                <p:cNvSpPr>
                  <a:spLocks/>
                </p:cNvSpPr>
                <p:nvPr/>
              </p:nvSpPr>
              <p:spPr bwMode="auto">
                <a:xfrm>
                  <a:off x="796" y="1786"/>
                  <a:ext cx="55" cy="47"/>
                </a:xfrm>
                <a:custGeom>
                  <a:avLst/>
                  <a:gdLst/>
                  <a:ahLst/>
                  <a:cxnLst>
                    <a:cxn ang="0">
                      <a:pos x="66" y="0"/>
                    </a:cxn>
                    <a:cxn ang="0">
                      <a:pos x="53" y="41"/>
                    </a:cxn>
                    <a:cxn ang="0">
                      <a:pos x="0" y="62"/>
                    </a:cxn>
                    <a:cxn ang="0">
                      <a:pos x="49" y="78"/>
                    </a:cxn>
                    <a:cxn ang="0">
                      <a:pos x="41" y="141"/>
                    </a:cxn>
                    <a:cxn ang="0">
                      <a:pos x="90" y="78"/>
                    </a:cxn>
                    <a:cxn ang="0">
                      <a:pos x="148" y="117"/>
                    </a:cxn>
                    <a:cxn ang="0">
                      <a:pos x="123" y="58"/>
                    </a:cxn>
                    <a:cxn ang="0">
                      <a:pos x="165" y="16"/>
                    </a:cxn>
                    <a:cxn ang="0">
                      <a:pos x="107" y="29"/>
                    </a:cxn>
                    <a:cxn ang="0">
                      <a:pos x="66" y="0"/>
                    </a:cxn>
                  </a:cxnLst>
                  <a:rect l="0" t="0" r="r" b="b"/>
                  <a:pathLst>
                    <a:path w="165" h="141">
                      <a:moveTo>
                        <a:pt x="66" y="0"/>
                      </a:moveTo>
                      <a:lnTo>
                        <a:pt x="53" y="41"/>
                      </a:lnTo>
                      <a:lnTo>
                        <a:pt x="0" y="62"/>
                      </a:lnTo>
                      <a:lnTo>
                        <a:pt x="49" y="78"/>
                      </a:lnTo>
                      <a:lnTo>
                        <a:pt x="41" y="141"/>
                      </a:lnTo>
                      <a:lnTo>
                        <a:pt x="90" y="78"/>
                      </a:lnTo>
                      <a:lnTo>
                        <a:pt x="148" y="117"/>
                      </a:lnTo>
                      <a:lnTo>
                        <a:pt x="123" y="58"/>
                      </a:lnTo>
                      <a:lnTo>
                        <a:pt x="165" y="16"/>
                      </a:lnTo>
                      <a:lnTo>
                        <a:pt x="107" y="29"/>
                      </a:lnTo>
                      <a:lnTo>
                        <a:pt x="66"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6" name="Freeform 291"/>
                <p:cNvSpPr>
                  <a:spLocks/>
                </p:cNvSpPr>
                <p:nvPr/>
              </p:nvSpPr>
              <p:spPr bwMode="auto">
                <a:xfrm>
                  <a:off x="881" y="1786"/>
                  <a:ext cx="59" cy="47"/>
                </a:xfrm>
                <a:custGeom>
                  <a:avLst/>
                  <a:gdLst/>
                  <a:ahLst/>
                  <a:cxnLst>
                    <a:cxn ang="0">
                      <a:pos x="79" y="0"/>
                    </a:cxn>
                    <a:cxn ang="0">
                      <a:pos x="54" y="45"/>
                    </a:cxn>
                    <a:cxn ang="0">
                      <a:pos x="0" y="45"/>
                    </a:cxn>
                    <a:cxn ang="0">
                      <a:pos x="50" y="78"/>
                    </a:cxn>
                    <a:cxn ang="0">
                      <a:pos x="21" y="141"/>
                    </a:cxn>
                    <a:cxn ang="0">
                      <a:pos x="87" y="92"/>
                    </a:cxn>
                    <a:cxn ang="0">
                      <a:pos x="165" y="141"/>
                    </a:cxn>
                    <a:cxn ang="0">
                      <a:pos x="136" y="82"/>
                    </a:cxn>
                    <a:cxn ang="0">
                      <a:pos x="178" y="33"/>
                    </a:cxn>
                    <a:cxn ang="0">
                      <a:pos x="116" y="37"/>
                    </a:cxn>
                    <a:cxn ang="0">
                      <a:pos x="79" y="0"/>
                    </a:cxn>
                  </a:cxnLst>
                  <a:rect l="0" t="0" r="r" b="b"/>
                  <a:pathLst>
                    <a:path w="178" h="141">
                      <a:moveTo>
                        <a:pt x="79" y="0"/>
                      </a:moveTo>
                      <a:lnTo>
                        <a:pt x="54" y="45"/>
                      </a:lnTo>
                      <a:lnTo>
                        <a:pt x="0" y="45"/>
                      </a:lnTo>
                      <a:lnTo>
                        <a:pt x="50" y="78"/>
                      </a:lnTo>
                      <a:lnTo>
                        <a:pt x="21" y="141"/>
                      </a:lnTo>
                      <a:lnTo>
                        <a:pt x="87" y="92"/>
                      </a:lnTo>
                      <a:lnTo>
                        <a:pt x="165" y="141"/>
                      </a:lnTo>
                      <a:lnTo>
                        <a:pt x="136" y="82"/>
                      </a:lnTo>
                      <a:lnTo>
                        <a:pt x="178" y="33"/>
                      </a:lnTo>
                      <a:lnTo>
                        <a:pt x="116" y="37"/>
                      </a:lnTo>
                      <a:lnTo>
                        <a:pt x="79"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7" name="Freeform 292"/>
                <p:cNvSpPr>
                  <a:spLocks/>
                </p:cNvSpPr>
                <p:nvPr/>
              </p:nvSpPr>
              <p:spPr bwMode="auto">
                <a:xfrm>
                  <a:off x="892" y="1852"/>
                  <a:ext cx="63" cy="50"/>
                </a:xfrm>
                <a:custGeom>
                  <a:avLst/>
                  <a:gdLst/>
                  <a:ahLst/>
                  <a:cxnLst>
                    <a:cxn ang="0">
                      <a:pos x="87" y="0"/>
                    </a:cxn>
                    <a:cxn ang="0">
                      <a:pos x="62" y="45"/>
                    </a:cxn>
                    <a:cxn ang="0">
                      <a:pos x="0" y="45"/>
                    </a:cxn>
                    <a:cxn ang="0">
                      <a:pos x="58" y="95"/>
                    </a:cxn>
                    <a:cxn ang="0">
                      <a:pos x="32" y="148"/>
                    </a:cxn>
                    <a:cxn ang="0">
                      <a:pos x="98" y="99"/>
                    </a:cxn>
                    <a:cxn ang="0">
                      <a:pos x="146" y="144"/>
                    </a:cxn>
                    <a:cxn ang="0">
                      <a:pos x="131" y="86"/>
                    </a:cxn>
                    <a:cxn ang="0">
                      <a:pos x="189" y="41"/>
                    </a:cxn>
                    <a:cxn ang="0">
                      <a:pos x="120" y="37"/>
                    </a:cxn>
                    <a:cxn ang="0">
                      <a:pos x="87" y="0"/>
                    </a:cxn>
                  </a:cxnLst>
                  <a:rect l="0" t="0" r="r" b="b"/>
                  <a:pathLst>
                    <a:path w="189" h="148">
                      <a:moveTo>
                        <a:pt x="87" y="0"/>
                      </a:moveTo>
                      <a:lnTo>
                        <a:pt x="62" y="45"/>
                      </a:lnTo>
                      <a:lnTo>
                        <a:pt x="0" y="45"/>
                      </a:lnTo>
                      <a:lnTo>
                        <a:pt x="58" y="95"/>
                      </a:lnTo>
                      <a:lnTo>
                        <a:pt x="32" y="148"/>
                      </a:lnTo>
                      <a:lnTo>
                        <a:pt x="98" y="99"/>
                      </a:lnTo>
                      <a:lnTo>
                        <a:pt x="146" y="144"/>
                      </a:lnTo>
                      <a:lnTo>
                        <a:pt x="131" y="86"/>
                      </a:lnTo>
                      <a:lnTo>
                        <a:pt x="189" y="41"/>
                      </a:lnTo>
                      <a:lnTo>
                        <a:pt x="120" y="37"/>
                      </a:lnTo>
                      <a:lnTo>
                        <a:pt x="87"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8" name="Freeform 293"/>
                <p:cNvSpPr>
                  <a:spLocks/>
                </p:cNvSpPr>
                <p:nvPr/>
              </p:nvSpPr>
              <p:spPr bwMode="auto">
                <a:xfrm>
                  <a:off x="966" y="1791"/>
                  <a:ext cx="67" cy="53"/>
                </a:xfrm>
                <a:custGeom>
                  <a:avLst/>
                  <a:gdLst/>
                  <a:ahLst/>
                  <a:cxnLst>
                    <a:cxn ang="0">
                      <a:pos x="95" y="0"/>
                    </a:cxn>
                    <a:cxn ang="0">
                      <a:pos x="66" y="54"/>
                    </a:cxn>
                    <a:cxn ang="0">
                      <a:pos x="0" y="54"/>
                    </a:cxn>
                    <a:cxn ang="0">
                      <a:pos x="58" y="84"/>
                    </a:cxn>
                    <a:cxn ang="0">
                      <a:pos x="29" y="150"/>
                    </a:cxn>
                    <a:cxn ang="0">
                      <a:pos x="91" y="101"/>
                    </a:cxn>
                    <a:cxn ang="0">
                      <a:pos x="148" y="158"/>
                    </a:cxn>
                    <a:cxn ang="0">
                      <a:pos x="132" y="105"/>
                    </a:cxn>
                    <a:cxn ang="0">
                      <a:pos x="202" y="62"/>
                    </a:cxn>
                    <a:cxn ang="0">
                      <a:pos x="124" y="50"/>
                    </a:cxn>
                    <a:cxn ang="0">
                      <a:pos x="95" y="0"/>
                    </a:cxn>
                  </a:cxnLst>
                  <a:rect l="0" t="0" r="r" b="b"/>
                  <a:pathLst>
                    <a:path w="202" h="158">
                      <a:moveTo>
                        <a:pt x="95" y="0"/>
                      </a:moveTo>
                      <a:lnTo>
                        <a:pt x="66" y="54"/>
                      </a:lnTo>
                      <a:lnTo>
                        <a:pt x="0" y="54"/>
                      </a:lnTo>
                      <a:lnTo>
                        <a:pt x="58" y="84"/>
                      </a:lnTo>
                      <a:lnTo>
                        <a:pt x="29" y="150"/>
                      </a:lnTo>
                      <a:lnTo>
                        <a:pt x="91" y="101"/>
                      </a:lnTo>
                      <a:lnTo>
                        <a:pt x="148" y="158"/>
                      </a:lnTo>
                      <a:lnTo>
                        <a:pt x="132" y="105"/>
                      </a:lnTo>
                      <a:lnTo>
                        <a:pt x="202" y="62"/>
                      </a:lnTo>
                      <a:lnTo>
                        <a:pt x="124" y="50"/>
                      </a:lnTo>
                      <a:lnTo>
                        <a:pt x="95"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59" name="Freeform 294"/>
                <p:cNvSpPr>
                  <a:spLocks/>
                </p:cNvSpPr>
                <p:nvPr/>
              </p:nvSpPr>
              <p:spPr bwMode="auto">
                <a:xfrm>
                  <a:off x="981" y="1863"/>
                  <a:ext cx="59" cy="47"/>
                </a:xfrm>
                <a:custGeom>
                  <a:avLst/>
                  <a:gdLst/>
                  <a:ahLst/>
                  <a:cxnLst>
                    <a:cxn ang="0">
                      <a:pos x="87" y="0"/>
                    </a:cxn>
                    <a:cxn ang="0">
                      <a:pos x="62" y="37"/>
                    </a:cxn>
                    <a:cxn ang="0">
                      <a:pos x="0" y="37"/>
                    </a:cxn>
                    <a:cxn ang="0">
                      <a:pos x="46" y="74"/>
                    </a:cxn>
                    <a:cxn ang="0">
                      <a:pos x="29" y="136"/>
                    </a:cxn>
                    <a:cxn ang="0">
                      <a:pos x="87" y="86"/>
                    </a:cxn>
                    <a:cxn ang="0">
                      <a:pos x="145" y="140"/>
                    </a:cxn>
                    <a:cxn ang="0">
                      <a:pos x="136" y="78"/>
                    </a:cxn>
                    <a:cxn ang="0">
                      <a:pos x="178" y="41"/>
                    </a:cxn>
                    <a:cxn ang="0">
                      <a:pos x="112" y="37"/>
                    </a:cxn>
                    <a:cxn ang="0">
                      <a:pos x="87" y="0"/>
                    </a:cxn>
                  </a:cxnLst>
                  <a:rect l="0" t="0" r="r" b="b"/>
                  <a:pathLst>
                    <a:path w="178" h="140">
                      <a:moveTo>
                        <a:pt x="87" y="0"/>
                      </a:moveTo>
                      <a:lnTo>
                        <a:pt x="62" y="37"/>
                      </a:lnTo>
                      <a:lnTo>
                        <a:pt x="0" y="37"/>
                      </a:lnTo>
                      <a:lnTo>
                        <a:pt x="46" y="74"/>
                      </a:lnTo>
                      <a:lnTo>
                        <a:pt x="29" y="136"/>
                      </a:lnTo>
                      <a:lnTo>
                        <a:pt x="87" y="86"/>
                      </a:lnTo>
                      <a:lnTo>
                        <a:pt x="145" y="140"/>
                      </a:lnTo>
                      <a:lnTo>
                        <a:pt x="136" y="78"/>
                      </a:lnTo>
                      <a:lnTo>
                        <a:pt x="178" y="41"/>
                      </a:lnTo>
                      <a:lnTo>
                        <a:pt x="112" y="37"/>
                      </a:lnTo>
                      <a:lnTo>
                        <a:pt x="87"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0" name="Freeform 295"/>
                <p:cNvSpPr>
                  <a:spLocks/>
                </p:cNvSpPr>
                <p:nvPr/>
              </p:nvSpPr>
              <p:spPr bwMode="auto">
                <a:xfrm>
                  <a:off x="1047" y="1797"/>
                  <a:ext cx="67" cy="53"/>
                </a:xfrm>
                <a:custGeom>
                  <a:avLst/>
                  <a:gdLst/>
                  <a:ahLst/>
                  <a:cxnLst>
                    <a:cxn ang="0">
                      <a:pos x="98" y="0"/>
                    </a:cxn>
                    <a:cxn ang="0">
                      <a:pos x="69" y="45"/>
                    </a:cxn>
                    <a:cxn ang="0">
                      <a:pos x="0" y="45"/>
                    </a:cxn>
                    <a:cxn ang="0">
                      <a:pos x="61" y="79"/>
                    </a:cxn>
                    <a:cxn ang="0">
                      <a:pos x="44" y="149"/>
                    </a:cxn>
                    <a:cxn ang="0">
                      <a:pos x="102" y="104"/>
                    </a:cxn>
                    <a:cxn ang="0">
                      <a:pos x="160" y="158"/>
                    </a:cxn>
                    <a:cxn ang="0">
                      <a:pos x="139" y="84"/>
                    </a:cxn>
                    <a:cxn ang="0">
                      <a:pos x="201" y="49"/>
                    </a:cxn>
                    <a:cxn ang="0">
                      <a:pos x="122" y="45"/>
                    </a:cxn>
                    <a:cxn ang="0">
                      <a:pos x="98" y="0"/>
                    </a:cxn>
                  </a:cxnLst>
                  <a:rect l="0" t="0" r="r" b="b"/>
                  <a:pathLst>
                    <a:path w="201" h="158">
                      <a:moveTo>
                        <a:pt x="98" y="0"/>
                      </a:moveTo>
                      <a:lnTo>
                        <a:pt x="69" y="45"/>
                      </a:lnTo>
                      <a:lnTo>
                        <a:pt x="0" y="45"/>
                      </a:lnTo>
                      <a:lnTo>
                        <a:pt x="61" y="79"/>
                      </a:lnTo>
                      <a:lnTo>
                        <a:pt x="44" y="149"/>
                      </a:lnTo>
                      <a:lnTo>
                        <a:pt x="102" y="104"/>
                      </a:lnTo>
                      <a:lnTo>
                        <a:pt x="160" y="158"/>
                      </a:lnTo>
                      <a:lnTo>
                        <a:pt x="139" y="84"/>
                      </a:lnTo>
                      <a:lnTo>
                        <a:pt x="201" y="49"/>
                      </a:lnTo>
                      <a:lnTo>
                        <a:pt x="122" y="45"/>
                      </a:lnTo>
                      <a:lnTo>
                        <a:pt x="98"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1" name="Freeform 296"/>
                <p:cNvSpPr>
                  <a:spLocks/>
                </p:cNvSpPr>
                <p:nvPr/>
              </p:nvSpPr>
              <p:spPr bwMode="auto">
                <a:xfrm>
                  <a:off x="1064" y="1878"/>
                  <a:ext cx="64" cy="48"/>
                </a:xfrm>
                <a:custGeom>
                  <a:avLst/>
                  <a:gdLst/>
                  <a:ahLst/>
                  <a:cxnLst>
                    <a:cxn ang="0">
                      <a:pos x="87" y="0"/>
                    </a:cxn>
                    <a:cxn ang="0">
                      <a:pos x="58" y="33"/>
                    </a:cxn>
                    <a:cxn ang="0">
                      <a:pos x="0" y="30"/>
                    </a:cxn>
                    <a:cxn ang="0">
                      <a:pos x="49" y="66"/>
                    </a:cxn>
                    <a:cxn ang="0">
                      <a:pos x="17" y="125"/>
                    </a:cxn>
                    <a:cxn ang="0">
                      <a:pos x="85" y="88"/>
                    </a:cxn>
                    <a:cxn ang="0">
                      <a:pos x="140" y="142"/>
                    </a:cxn>
                    <a:cxn ang="0">
                      <a:pos x="132" y="80"/>
                    </a:cxn>
                    <a:cxn ang="0">
                      <a:pos x="192" y="39"/>
                    </a:cxn>
                    <a:cxn ang="0">
                      <a:pos x="118" y="37"/>
                    </a:cxn>
                    <a:cxn ang="0">
                      <a:pos x="87" y="0"/>
                    </a:cxn>
                  </a:cxnLst>
                  <a:rect l="0" t="0" r="r" b="b"/>
                  <a:pathLst>
                    <a:path w="192" h="142">
                      <a:moveTo>
                        <a:pt x="87" y="0"/>
                      </a:moveTo>
                      <a:lnTo>
                        <a:pt x="58" y="33"/>
                      </a:lnTo>
                      <a:lnTo>
                        <a:pt x="0" y="30"/>
                      </a:lnTo>
                      <a:lnTo>
                        <a:pt x="49" y="66"/>
                      </a:lnTo>
                      <a:lnTo>
                        <a:pt x="17" y="125"/>
                      </a:lnTo>
                      <a:lnTo>
                        <a:pt x="85" y="88"/>
                      </a:lnTo>
                      <a:lnTo>
                        <a:pt x="140" y="142"/>
                      </a:lnTo>
                      <a:lnTo>
                        <a:pt x="132" y="80"/>
                      </a:lnTo>
                      <a:lnTo>
                        <a:pt x="192" y="39"/>
                      </a:lnTo>
                      <a:lnTo>
                        <a:pt x="118" y="37"/>
                      </a:lnTo>
                      <a:lnTo>
                        <a:pt x="87"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2" name="Freeform 297"/>
                <p:cNvSpPr>
                  <a:spLocks/>
                </p:cNvSpPr>
                <p:nvPr/>
              </p:nvSpPr>
              <p:spPr bwMode="auto">
                <a:xfrm>
                  <a:off x="1208" y="1937"/>
                  <a:ext cx="53" cy="51"/>
                </a:xfrm>
                <a:custGeom>
                  <a:avLst/>
                  <a:gdLst/>
                  <a:ahLst/>
                  <a:cxnLst>
                    <a:cxn ang="0">
                      <a:pos x="92" y="0"/>
                    </a:cxn>
                    <a:cxn ang="0">
                      <a:pos x="62" y="44"/>
                    </a:cxn>
                    <a:cxn ang="0">
                      <a:pos x="0" y="42"/>
                    </a:cxn>
                    <a:cxn ang="0">
                      <a:pos x="54" y="79"/>
                    </a:cxn>
                    <a:cxn ang="0">
                      <a:pos x="37" y="144"/>
                    </a:cxn>
                    <a:cxn ang="0">
                      <a:pos x="87" y="101"/>
                    </a:cxn>
                    <a:cxn ang="0">
                      <a:pos x="142" y="153"/>
                    </a:cxn>
                    <a:cxn ang="0">
                      <a:pos x="132" y="79"/>
                    </a:cxn>
                    <a:cxn ang="0">
                      <a:pos x="157" y="70"/>
                    </a:cxn>
                    <a:cxn ang="0">
                      <a:pos x="150" y="45"/>
                    </a:cxn>
                    <a:cxn ang="0">
                      <a:pos x="113" y="42"/>
                    </a:cxn>
                    <a:cxn ang="0">
                      <a:pos x="92" y="0"/>
                    </a:cxn>
                  </a:cxnLst>
                  <a:rect l="0" t="0" r="r" b="b"/>
                  <a:pathLst>
                    <a:path w="157" h="153">
                      <a:moveTo>
                        <a:pt x="92" y="0"/>
                      </a:moveTo>
                      <a:lnTo>
                        <a:pt x="62" y="44"/>
                      </a:lnTo>
                      <a:lnTo>
                        <a:pt x="0" y="42"/>
                      </a:lnTo>
                      <a:lnTo>
                        <a:pt x="54" y="79"/>
                      </a:lnTo>
                      <a:lnTo>
                        <a:pt x="37" y="144"/>
                      </a:lnTo>
                      <a:lnTo>
                        <a:pt x="87" y="101"/>
                      </a:lnTo>
                      <a:lnTo>
                        <a:pt x="142" y="153"/>
                      </a:lnTo>
                      <a:lnTo>
                        <a:pt x="132" y="79"/>
                      </a:lnTo>
                      <a:lnTo>
                        <a:pt x="157" y="70"/>
                      </a:lnTo>
                      <a:lnTo>
                        <a:pt x="150" y="45"/>
                      </a:lnTo>
                      <a:lnTo>
                        <a:pt x="113" y="42"/>
                      </a:lnTo>
                      <a:lnTo>
                        <a:pt x="92"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3" name="Freeform 298"/>
                <p:cNvSpPr>
                  <a:spLocks/>
                </p:cNvSpPr>
                <p:nvPr/>
              </p:nvSpPr>
              <p:spPr bwMode="auto">
                <a:xfrm>
                  <a:off x="1105" y="1619"/>
                  <a:ext cx="54" cy="38"/>
                </a:xfrm>
                <a:custGeom>
                  <a:avLst/>
                  <a:gdLst/>
                  <a:ahLst/>
                  <a:cxnLst>
                    <a:cxn ang="0">
                      <a:pos x="72" y="0"/>
                    </a:cxn>
                    <a:cxn ang="0">
                      <a:pos x="51" y="30"/>
                    </a:cxn>
                    <a:cxn ang="0">
                      <a:pos x="0" y="29"/>
                    </a:cxn>
                    <a:cxn ang="0">
                      <a:pos x="43" y="55"/>
                    </a:cxn>
                    <a:cxn ang="0">
                      <a:pos x="13" y="103"/>
                    </a:cxn>
                    <a:cxn ang="0">
                      <a:pos x="75" y="70"/>
                    </a:cxn>
                    <a:cxn ang="0">
                      <a:pos x="120" y="115"/>
                    </a:cxn>
                    <a:cxn ang="0">
                      <a:pos x="108" y="63"/>
                    </a:cxn>
                    <a:cxn ang="0">
                      <a:pos x="163" y="34"/>
                    </a:cxn>
                    <a:cxn ang="0">
                      <a:pos x="105" y="34"/>
                    </a:cxn>
                    <a:cxn ang="0">
                      <a:pos x="72" y="0"/>
                    </a:cxn>
                  </a:cxnLst>
                  <a:rect l="0" t="0" r="r" b="b"/>
                  <a:pathLst>
                    <a:path w="163" h="115">
                      <a:moveTo>
                        <a:pt x="72" y="0"/>
                      </a:moveTo>
                      <a:lnTo>
                        <a:pt x="51" y="30"/>
                      </a:lnTo>
                      <a:lnTo>
                        <a:pt x="0" y="29"/>
                      </a:lnTo>
                      <a:lnTo>
                        <a:pt x="43" y="55"/>
                      </a:lnTo>
                      <a:lnTo>
                        <a:pt x="13" y="103"/>
                      </a:lnTo>
                      <a:lnTo>
                        <a:pt x="75" y="70"/>
                      </a:lnTo>
                      <a:lnTo>
                        <a:pt x="120" y="115"/>
                      </a:lnTo>
                      <a:lnTo>
                        <a:pt x="108" y="63"/>
                      </a:lnTo>
                      <a:lnTo>
                        <a:pt x="163" y="34"/>
                      </a:lnTo>
                      <a:lnTo>
                        <a:pt x="105" y="34"/>
                      </a:lnTo>
                      <a:lnTo>
                        <a:pt x="72"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4" name="Freeform 299"/>
                <p:cNvSpPr>
                  <a:spLocks/>
                </p:cNvSpPr>
                <p:nvPr/>
              </p:nvSpPr>
              <p:spPr bwMode="auto">
                <a:xfrm>
                  <a:off x="1113" y="1679"/>
                  <a:ext cx="56" cy="43"/>
                </a:xfrm>
                <a:custGeom>
                  <a:avLst/>
                  <a:gdLst/>
                  <a:ahLst/>
                  <a:cxnLst>
                    <a:cxn ang="0">
                      <a:pos x="87" y="0"/>
                    </a:cxn>
                    <a:cxn ang="0">
                      <a:pos x="59" y="37"/>
                    </a:cxn>
                    <a:cxn ang="0">
                      <a:pos x="0" y="33"/>
                    </a:cxn>
                    <a:cxn ang="0">
                      <a:pos x="47" y="62"/>
                    </a:cxn>
                    <a:cxn ang="0">
                      <a:pos x="33" y="128"/>
                    </a:cxn>
                    <a:cxn ang="0">
                      <a:pos x="80" y="80"/>
                    </a:cxn>
                    <a:cxn ang="0">
                      <a:pos x="121" y="125"/>
                    </a:cxn>
                    <a:cxn ang="0">
                      <a:pos x="117" y="80"/>
                    </a:cxn>
                    <a:cxn ang="0">
                      <a:pos x="169" y="45"/>
                    </a:cxn>
                    <a:cxn ang="0">
                      <a:pos x="116" y="45"/>
                    </a:cxn>
                    <a:cxn ang="0">
                      <a:pos x="87" y="0"/>
                    </a:cxn>
                  </a:cxnLst>
                  <a:rect l="0" t="0" r="r" b="b"/>
                  <a:pathLst>
                    <a:path w="169" h="128">
                      <a:moveTo>
                        <a:pt x="87" y="0"/>
                      </a:moveTo>
                      <a:lnTo>
                        <a:pt x="59" y="37"/>
                      </a:lnTo>
                      <a:lnTo>
                        <a:pt x="0" y="33"/>
                      </a:lnTo>
                      <a:lnTo>
                        <a:pt x="47" y="62"/>
                      </a:lnTo>
                      <a:lnTo>
                        <a:pt x="33" y="128"/>
                      </a:lnTo>
                      <a:lnTo>
                        <a:pt x="80" y="80"/>
                      </a:lnTo>
                      <a:lnTo>
                        <a:pt x="121" y="125"/>
                      </a:lnTo>
                      <a:lnTo>
                        <a:pt x="117" y="80"/>
                      </a:lnTo>
                      <a:lnTo>
                        <a:pt x="169" y="45"/>
                      </a:lnTo>
                      <a:lnTo>
                        <a:pt x="116" y="45"/>
                      </a:lnTo>
                      <a:lnTo>
                        <a:pt x="87"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5" name="Freeform 300"/>
                <p:cNvSpPr>
                  <a:spLocks/>
                </p:cNvSpPr>
                <p:nvPr/>
              </p:nvSpPr>
              <p:spPr bwMode="auto">
                <a:xfrm>
                  <a:off x="1124" y="1742"/>
                  <a:ext cx="58" cy="54"/>
                </a:xfrm>
                <a:custGeom>
                  <a:avLst/>
                  <a:gdLst/>
                  <a:ahLst/>
                  <a:cxnLst>
                    <a:cxn ang="0">
                      <a:pos x="87" y="0"/>
                    </a:cxn>
                    <a:cxn ang="0">
                      <a:pos x="61" y="54"/>
                    </a:cxn>
                    <a:cxn ang="0">
                      <a:pos x="0" y="54"/>
                    </a:cxn>
                    <a:cxn ang="0">
                      <a:pos x="61" y="91"/>
                    </a:cxn>
                    <a:cxn ang="0">
                      <a:pos x="32" y="161"/>
                    </a:cxn>
                    <a:cxn ang="0">
                      <a:pos x="87" y="112"/>
                    </a:cxn>
                    <a:cxn ang="0">
                      <a:pos x="138" y="161"/>
                    </a:cxn>
                    <a:cxn ang="0">
                      <a:pos x="122" y="103"/>
                    </a:cxn>
                    <a:cxn ang="0">
                      <a:pos x="175" y="70"/>
                    </a:cxn>
                    <a:cxn ang="0">
                      <a:pos x="118" y="58"/>
                    </a:cxn>
                    <a:cxn ang="0">
                      <a:pos x="87" y="0"/>
                    </a:cxn>
                  </a:cxnLst>
                  <a:rect l="0" t="0" r="r" b="b"/>
                  <a:pathLst>
                    <a:path w="175" h="161">
                      <a:moveTo>
                        <a:pt x="87" y="0"/>
                      </a:moveTo>
                      <a:lnTo>
                        <a:pt x="61" y="54"/>
                      </a:lnTo>
                      <a:lnTo>
                        <a:pt x="0" y="54"/>
                      </a:lnTo>
                      <a:lnTo>
                        <a:pt x="61" y="91"/>
                      </a:lnTo>
                      <a:lnTo>
                        <a:pt x="32" y="161"/>
                      </a:lnTo>
                      <a:lnTo>
                        <a:pt x="87" y="112"/>
                      </a:lnTo>
                      <a:lnTo>
                        <a:pt x="138" y="161"/>
                      </a:lnTo>
                      <a:lnTo>
                        <a:pt x="122" y="103"/>
                      </a:lnTo>
                      <a:lnTo>
                        <a:pt x="175" y="70"/>
                      </a:lnTo>
                      <a:lnTo>
                        <a:pt x="118" y="58"/>
                      </a:lnTo>
                      <a:lnTo>
                        <a:pt x="87"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6" name="Freeform 301"/>
                <p:cNvSpPr>
                  <a:spLocks/>
                </p:cNvSpPr>
                <p:nvPr/>
              </p:nvSpPr>
              <p:spPr bwMode="auto">
                <a:xfrm>
                  <a:off x="1130" y="1820"/>
                  <a:ext cx="59" cy="51"/>
                </a:xfrm>
                <a:custGeom>
                  <a:avLst/>
                  <a:gdLst/>
                  <a:ahLst/>
                  <a:cxnLst>
                    <a:cxn ang="0">
                      <a:pos x="86" y="0"/>
                    </a:cxn>
                    <a:cxn ang="0">
                      <a:pos x="66" y="42"/>
                    </a:cxn>
                    <a:cxn ang="0">
                      <a:pos x="0" y="50"/>
                    </a:cxn>
                    <a:cxn ang="0">
                      <a:pos x="52" y="83"/>
                    </a:cxn>
                    <a:cxn ang="0">
                      <a:pos x="41" y="149"/>
                    </a:cxn>
                    <a:cxn ang="0">
                      <a:pos x="86" y="108"/>
                    </a:cxn>
                    <a:cxn ang="0">
                      <a:pos x="142" y="153"/>
                    </a:cxn>
                    <a:cxn ang="0">
                      <a:pos x="129" y="91"/>
                    </a:cxn>
                    <a:cxn ang="0">
                      <a:pos x="178" y="50"/>
                    </a:cxn>
                    <a:cxn ang="0">
                      <a:pos x="114" y="46"/>
                    </a:cxn>
                    <a:cxn ang="0">
                      <a:pos x="86" y="0"/>
                    </a:cxn>
                  </a:cxnLst>
                  <a:rect l="0" t="0" r="r" b="b"/>
                  <a:pathLst>
                    <a:path w="178" h="153">
                      <a:moveTo>
                        <a:pt x="86" y="0"/>
                      </a:moveTo>
                      <a:lnTo>
                        <a:pt x="66" y="42"/>
                      </a:lnTo>
                      <a:lnTo>
                        <a:pt x="0" y="50"/>
                      </a:lnTo>
                      <a:lnTo>
                        <a:pt x="52" y="83"/>
                      </a:lnTo>
                      <a:lnTo>
                        <a:pt x="41" y="149"/>
                      </a:lnTo>
                      <a:lnTo>
                        <a:pt x="86" y="108"/>
                      </a:lnTo>
                      <a:lnTo>
                        <a:pt x="142" y="153"/>
                      </a:lnTo>
                      <a:lnTo>
                        <a:pt x="129" y="91"/>
                      </a:lnTo>
                      <a:lnTo>
                        <a:pt x="178" y="50"/>
                      </a:lnTo>
                      <a:lnTo>
                        <a:pt x="114" y="46"/>
                      </a:lnTo>
                      <a:lnTo>
                        <a:pt x="86"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7" name="Freeform 302"/>
                <p:cNvSpPr>
                  <a:spLocks/>
                </p:cNvSpPr>
                <p:nvPr/>
              </p:nvSpPr>
              <p:spPr bwMode="auto">
                <a:xfrm>
                  <a:off x="1140" y="1899"/>
                  <a:ext cx="57" cy="53"/>
                </a:xfrm>
                <a:custGeom>
                  <a:avLst/>
                  <a:gdLst/>
                  <a:ahLst/>
                  <a:cxnLst>
                    <a:cxn ang="0">
                      <a:pos x="87" y="0"/>
                    </a:cxn>
                    <a:cxn ang="0">
                      <a:pos x="58" y="33"/>
                    </a:cxn>
                    <a:cxn ang="0">
                      <a:pos x="0" y="31"/>
                    </a:cxn>
                    <a:cxn ang="0">
                      <a:pos x="44" y="66"/>
                    </a:cxn>
                    <a:cxn ang="0">
                      <a:pos x="25" y="138"/>
                    </a:cxn>
                    <a:cxn ang="0">
                      <a:pos x="85" y="101"/>
                    </a:cxn>
                    <a:cxn ang="0">
                      <a:pos x="135" y="158"/>
                    </a:cxn>
                    <a:cxn ang="0">
                      <a:pos x="120" y="80"/>
                    </a:cxn>
                    <a:cxn ang="0">
                      <a:pos x="171" y="51"/>
                    </a:cxn>
                    <a:cxn ang="0">
                      <a:pos x="110" y="39"/>
                    </a:cxn>
                    <a:cxn ang="0">
                      <a:pos x="87" y="0"/>
                    </a:cxn>
                  </a:cxnLst>
                  <a:rect l="0" t="0" r="r" b="b"/>
                  <a:pathLst>
                    <a:path w="171" h="158">
                      <a:moveTo>
                        <a:pt x="87" y="0"/>
                      </a:moveTo>
                      <a:lnTo>
                        <a:pt x="58" y="33"/>
                      </a:lnTo>
                      <a:lnTo>
                        <a:pt x="0" y="31"/>
                      </a:lnTo>
                      <a:lnTo>
                        <a:pt x="44" y="66"/>
                      </a:lnTo>
                      <a:lnTo>
                        <a:pt x="25" y="138"/>
                      </a:lnTo>
                      <a:lnTo>
                        <a:pt x="85" y="101"/>
                      </a:lnTo>
                      <a:lnTo>
                        <a:pt x="135" y="158"/>
                      </a:lnTo>
                      <a:lnTo>
                        <a:pt x="120" y="80"/>
                      </a:lnTo>
                      <a:lnTo>
                        <a:pt x="171" y="51"/>
                      </a:lnTo>
                      <a:lnTo>
                        <a:pt x="110" y="39"/>
                      </a:lnTo>
                      <a:lnTo>
                        <a:pt x="87"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sp>
              <p:nvSpPr>
                <p:cNvPr id="68" name="Freeform 303"/>
                <p:cNvSpPr>
                  <a:spLocks/>
                </p:cNvSpPr>
                <p:nvPr/>
              </p:nvSpPr>
              <p:spPr bwMode="auto">
                <a:xfrm>
                  <a:off x="764" y="1658"/>
                  <a:ext cx="56" cy="46"/>
                </a:xfrm>
                <a:custGeom>
                  <a:avLst/>
                  <a:gdLst/>
                  <a:ahLst/>
                  <a:cxnLst>
                    <a:cxn ang="0">
                      <a:pos x="69" y="0"/>
                    </a:cxn>
                    <a:cxn ang="0">
                      <a:pos x="57" y="49"/>
                    </a:cxn>
                    <a:cxn ang="0">
                      <a:pos x="0" y="79"/>
                    </a:cxn>
                    <a:cxn ang="0">
                      <a:pos x="58" y="84"/>
                    </a:cxn>
                    <a:cxn ang="0">
                      <a:pos x="58" y="136"/>
                    </a:cxn>
                    <a:cxn ang="0">
                      <a:pos x="96" y="90"/>
                    </a:cxn>
                    <a:cxn ang="0">
                      <a:pos x="154" y="100"/>
                    </a:cxn>
                    <a:cxn ang="0">
                      <a:pos x="127" y="57"/>
                    </a:cxn>
                    <a:cxn ang="0">
                      <a:pos x="166" y="12"/>
                    </a:cxn>
                    <a:cxn ang="0">
                      <a:pos x="106" y="30"/>
                    </a:cxn>
                    <a:cxn ang="0">
                      <a:pos x="69" y="0"/>
                    </a:cxn>
                  </a:cxnLst>
                  <a:rect l="0" t="0" r="r" b="b"/>
                  <a:pathLst>
                    <a:path w="166" h="136">
                      <a:moveTo>
                        <a:pt x="69" y="0"/>
                      </a:moveTo>
                      <a:lnTo>
                        <a:pt x="57" y="49"/>
                      </a:lnTo>
                      <a:lnTo>
                        <a:pt x="0" y="79"/>
                      </a:lnTo>
                      <a:lnTo>
                        <a:pt x="58" y="84"/>
                      </a:lnTo>
                      <a:lnTo>
                        <a:pt x="58" y="136"/>
                      </a:lnTo>
                      <a:lnTo>
                        <a:pt x="96" y="90"/>
                      </a:lnTo>
                      <a:lnTo>
                        <a:pt x="154" y="100"/>
                      </a:lnTo>
                      <a:lnTo>
                        <a:pt x="127" y="57"/>
                      </a:lnTo>
                      <a:lnTo>
                        <a:pt x="166" y="12"/>
                      </a:lnTo>
                      <a:lnTo>
                        <a:pt x="106" y="30"/>
                      </a:lnTo>
                      <a:lnTo>
                        <a:pt x="69" y="0"/>
                      </a:lnTo>
                      <a:close/>
                    </a:path>
                  </a:pathLst>
                </a:custGeom>
                <a:solidFill>
                  <a:srgbClr val="FFFFFF"/>
                </a:solidFill>
                <a:ln w="9525">
                  <a:noFill/>
                  <a:round/>
                  <a:headEnd/>
                  <a:tailEnd/>
                </a:ln>
              </p:spPr>
              <p:txBody>
                <a:bodyPr/>
                <a:lstStyle>
                  <a:defPPr>
                    <a:defRPr lang="nl-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nl-NL"/>
                </a:p>
              </p:txBody>
            </p:sp>
          </p:grpSp>
        </p:grpSp>
      </p:grpSp>
    </p:spTree>
    <p:extLst>
      <p:ext uri="{BB962C8B-B14F-4D97-AF65-F5344CB8AC3E}">
        <p14:creationId xmlns:p14="http://schemas.microsoft.com/office/powerpoint/2010/main" val="23211347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Rechthoek 24"/>
          <p:cNvSpPr/>
          <p:nvPr/>
        </p:nvSpPr>
        <p:spPr>
          <a:xfrm>
            <a:off x="4646972" y="587009"/>
            <a:ext cx="4521360" cy="5447645"/>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Making </a:t>
            </a:r>
            <a:r>
              <a:rPr lang="en-US" sz="2800" b="1" dirty="0">
                <a:solidFill>
                  <a:schemeClr val="bg1"/>
                </a:solidFill>
                <a:latin typeface="Arial Narrow" panose="020B0606020202030204" pitchFamily="34" charset="0"/>
              </a:rPr>
              <a:t>her home at </a:t>
            </a:r>
            <a:r>
              <a:rPr lang="en-US" sz="4000" b="1" dirty="0" err="1">
                <a:solidFill>
                  <a:schemeClr val="bg1"/>
                </a:solidFill>
                <a:latin typeface="Arial Narrow" panose="020B0606020202030204" pitchFamily="34" charset="0"/>
              </a:rPr>
              <a:t>Elmshaven</a:t>
            </a:r>
            <a:r>
              <a:rPr lang="en-US" sz="2800" b="1" dirty="0">
                <a:solidFill>
                  <a:schemeClr val="bg1"/>
                </a:solidFill>
                <a:latin typeface="Arial Narrow" panose="020B0606020202030204" pitchFamily="34" charset="0"/>
              </a:rPr>
              <a:t>,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a </a:t>
            </a:r>
            <a:r>
              <a:rPr lang="en-US" sz="2800" b="1" dirty="0">
                <a:solidFill>
                  <a:schemeClr val="bg1"/>
                </a:solidFill>
                <a:latin typeface="Arial Narrow" panose="020B0606020202030204" pitchFamily="34" charset="0"/>
              </a:rPr>
              <a:t>few miles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from </a:t>
            </a:r>
            <a:r>
              <a:rPr lang="en-US" sz="2800" b="1" dirty="0">
                <a:solidFill>
                  <a:schemeClr val="bg1"/>
                </a:solidFill>
                <a:latin typeface="Arial Narrow" panose="020B0606020202030204" pitchFamily="34" charset="0"/>
              </a:rPr>
              <a:t>the rural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town </a:t>
            </a:r>
            <a:r>
              <a:rPr lang="en-US" sz="2800" b="1" dirty="0">
                <a:solidFill>
                  <a:schemeClr val="bg1"/>
                </a:solidFill>
                <a:latin typeface="Arial Narrow" panose="020B0606020202030204" pitchFamily="34" charset="0"/>
              </a:rPr>
              <a:t>of St. </a:t>
            </a:r>
            <a:r>
              <a:rPr lang="en-US" sz="2800" b="1" dirty="0" smtClean="0">
                <a:solidFill>
                  <a:schemeClr val="bg1"/>
                </a:solidFill>
                <a:latin typeface="Arial Narrow" panose="020B0606020202030204" pitchFamily="34" charset="0"/>
              </a:rPr>
              <a:t>Helena</a:t>
            </a:r>
          </a:p>
          <a:p>
            <a:pPr algn="ctr"/>
            <a:r>
              <a:rPr lang="en-US" sz="2800" b="1" dirty="0" smtClean="0">
                <a:solidFill>
                  <a:schemeClr val="bg1"/>
                </a:solidFill>
                <a:latin typeface="Arial Narrow" panose="020B0606020202030204" pitchFamily="34" charset="0"/>
              </a:rPr>
              <a:t> </a:t>
            </a:r>
            <a:r>
              <a:rPr lang="en-US" sz="2800" b="1" dirty="0">
                <a:solidFill>
                  <a:schemeClr val="bg1"/>
                </a:solidFill>
                <a:latin typeface="Arial Narrow" panose="020B0606020202030204" pitchFamily="34" charset="0"/>
              </a:rPr>
              <a:t>in northern California, </a:t>
            </a:r>
          </a:p>
          <a:p>
            <a:pPr algn="ctr"/>
            <a:r>
              <a:rPr lang="en-US" sz="2800" b="1" dirty="0">
                <a:solidFill>
                  <a:schemeClr val="bg1"/>
                </a:solidFill>
                <a:latin typeface="Arial Narrow" panose="020B0606020202030204" pitchFamily="34" charset="0"/>
              </a:rPr>
              <a:t>Ellen White </a:t>
            </a:r>
            <a:r>
              <a:rPr lang="en-US" sz="2800" b="1" dirty="0" smtClean="0">
                <a:solidFill>
                  <a:schemeClr val="bg1"/>
                </a:solidFill>
                <a:latin typeface="Arial Narrow" panose="020B0606020202030204" pitchFamily="34" charset="0"/>
              </a:rPr>
              <a:t>spent</a:t>
            </a:r>
          </a:p>
          <a:p>
            <a:pPr algn="ctr"/>
            <a:r>
              <a:rPr lang="en-US" sz="2800" b="1" dirty="0" smtClean="0">
                <a:solidFill>
                  <a:schemeClr val="bg1"/>
                </a:solidFill>
                <a:latin typeface="Arial Narrow" panose="020B0606020202030204" pitchFamily="34" charset="0"/>
              </a:rPr>
              <a:t> </a:t>
            </a:r>
            <a:r>
              <a:rPr lang="en-US" sz="2800" b="1" dirty="0">
                <a:solidFill>
                  <a:schemeClr val="bg1"/>
                </a:solidFill>
                <a:latin typeface="Arial Narrow" panose="020B0606020202030204" pitchFamily="34" charset="0"/>
              </a:rPr>
              <a:t>the 15 remaining years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of </a:t>
            </a:r>
            <a:r>
              <a:rPr lang="en-US" sz="2800" b="1" dirty="0">
                <a:solidFill>
                  <a:schemeClr val="bg1"/>
                </a:solidFill>
                <a:latin typeface="Arial Narrow" panose="020B0606020202030204" pitchFamily="34" charset="0"/>
              </a:rPr>
              <a:t>her life in book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preparation</a:t>
            </a:r>
            <a:r>
              <a:rPr lang="en-US" sz="2800" b="1" dirty="0">
                <a:solidFill>
                  <a:schemeClr val="bg1"/>
                </a:solidFill>
                <a:latin typeface="Arial Narrow" panose="020B0606020202030204" pitchFamily="34" charset="0"/>
              </a:rPr>
              <a:t>, writing,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personal </a:t>
            </a:r>
            <a:r>
              <a:rPr lang="en-US" sz="2800" b="1" dirty="0">
                <a:solidFill>
                  <a:schemeClr val="bg1"/>
                </a:solidFill>
                <a:latin typeface="Arial Narrow" panose="020B0606020202030204" pitchFamily="34" charset="0"/>
              </a:rPr>
              <a:t>labor,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and </a:t>
            </a:r>
            <a:r>
              <a:rPr lang="en-US" sz="2800" b="1" dirty="0">
                <a:solidFill>
                  <a:schemeClr val="bg1"/>
                </a:solidFill>
                <a:latin typeface="Arial Narrow" panose="020B0606020202030204" pitchFamily="34" charset="0"/>
              </a:rPr>
              <a:t>travel</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112" y="1579868"/>
            <a:ext cx="5547394" cy="3698263"/>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http://www.noehill.com/napa/images/elmshaven_thumb.jpg"/>
          <p:cNvPicPr>
            <a:picLocks noChangeAspect="1" noChangeArrowheads="1"/>
          </p:cNvPicPr>
          <p:nvPr/>
        </p:nvPicPr>
        <p:blipFill>
          <a:blip r:embed="rId7"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54308" y="1784476"/>
            <a:ext cx="2841933" cy="2016224"/>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543" y="828465"/>
            <a:ext cx="3098966" cy="174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59869" y="3399790"/>
            <a:ext cx="2426500" cy="2315384"/>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1126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Rechthoek 24"/>
          <p:cNvSpPr/>
          <p:nvPr/>
        </p:nvSpPr>
        <p:spPr>
          <a:xfrm>
            <a:off x="5448509" y="1170041"/>
            <a:ext cx="3680352" cy="4401205"/>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life of </a:t>
            </a:r>
          </a:p>
          <a:p>
            <a:pPr algn="ctr"/>
            <a:r>
              <a:rPr lang="en-US" sz="2800" b="1" dirty="0">
                <a:solidFill>
                  <a:schemeClr val="bg1"/>
                </a:solidFill>
                <a:latin typeface="Arial Narrow" panose="020B0606020202030204" pitchFamily="34" charset="0"/>
              </a:rPr>
              <a:t>Ellen White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ended </a:t>
            </a:r>
            <a:endParaRPr lang="en-US" sz="2800" b="1" dirty="0">
              <a:solidFill>
                <a:schemeClr val="bg1"/>
              </a:solidFill>
              <a:latin typeface="Arial Narrow" panose="020B0606020202030204" pitchFamily="34" charset="0"/>
            </a:endParaRPr>
          </a:p>
          <a:p>
            <a:pPr algn="ctr"/>
            <a:r>
              <a:rPr lang="en-US" sz="2800" b="1" dirty="0">
                <a:solidFill>
                  <a:schemeClr val="bg1"/>
                </a:solidFill>
                <a:latin typeface="Arial Narrow" panose="020B0606020202030204" pitchFamily="34" charset="0"/>
              </a:rPr>
              <a:t>July 16, 1915, </a:t>
            </a:r>
          </a:p>
          <a:p>
            <a:pPr algn="ctr"/>
            <a:r>
              <a:rPr lang="en-US" sz="2800" b="1" dirty="0">
                <a:solidFill>
                  <a:schemeClr val="bg1"/>
                </a:solidFill>
                <a:latin typeface="Arial Narrow" panose="020B0606020202030204" pitchFamily="34" charset="0"/>
              </a:rPr>
              <a:t>at the age of 87 years. </a:t>
            </a:r>
          </a:p>
          <a:p>
            <a:pPr algn="ctr"/>
            <a:r>
              <a:rPr lang="en-US" sz="2800" b="1" dirty="0">
                <a:solidFill>
                  <a:schemeClr val="bg1"/>
                </a:solidFill>
                <a:latin typeface="Arial Narrow" panose="020B0606020202030204" pitchFamily="34" charset="0"/>
              </a:rPr>
              <a:t>She was laid to rest </a:t>
            </a:r>
          </a:p>
          <a:p>
            <a:pPr algn="ctr"/>
            <a:r>
              <a:rPr lang="en-US" sz="2800" b="1" dirty="0">
                <a:solidFill>
                  <a:schemeClr val="bg1"/>
                </a:solidFill>
                <a:latin typeface="Arial Narrow" panose="020B0606020202030204" pitchFamily="34" charset="0"/>
              </a:rPr>
              <a:t>at the side of her husband </a:t>
            </a:r>
          </a:p>
          <a:p>
            <a:pPr algn="ctr"/>
            <a:r>
              <a:rPr lang="en-US" sz="2800" b="1" dirty="0">
                <a:solidFill>
                  <a:schemeClr val="bg1"/>
                </a:solidFill>
                <a:latin typeface="Arial Narrow" panose="020B0606020202030204" pitchFamily="34" charset="0"/>
              </a:rPr>
              <a:t>in Oak Hill Cemetery, </a:t>
            </a:r>
          </a:p>
          <a:p>
            <a:pPr algn="ctr"/>
            <a:r>
              <a:rPr lang="en-US" sz="2800" b="1" dirty="0">
                <a:solidFill>
                  <a:schemeClr val="bg1"/>
                </a:solidFill>
                <a:latin typeface="Arial Narrow" panose="020B0606020202030204" pitchFamily="34" charset="0"/>
              </a:rPr>
              <a:t>Battle Creek, Michigan. </a:t>
            </a:r>
          </a:p>
        </p:txBody>
      </p:sp>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112" y="1579868"/>
            <a:ext cx="5547394" cy="3698263"/>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900"/>
          <a:stretch/>
        </p:blipFill>
        <p:spPr bwMode="auto">
          <a:xfrm>
            <a:off x="485125" y="2027118"/>
            <a:ext cx="3485581" cy="2193970"/>
          </a:xfrm>
          <a:prstGeom prst="rect">
            <a:avLst/>
          </a:prstGeom>
          <a:noFill/>
          <a:ln>
            <a:noFill/>
          </a:ln>
          <a:effectLst>
            <a:glow rad="228600">
              <a:schemeClr val="bg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9869" y="3399790"/>
            <a:ext cx="2426500" cy="2315384"/>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543" y="828465"/>
            <a:ext cx="3098966" cy="174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5975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0851">
            <a:off x="-121557" y="262367"/>
            <a:ext cx="3914506" cy="61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7" name="Rechthoek 126"/>
          <p:cNvSpPr/>
          <p:nvPr/>
        </p:nvSpPr>
        <p:spPr>
          <a:xfrm>
            <a:off x="4484571" y="836712"/>
            <a:ext cx="4365441" cy="2400657"/>
          </a:xfrm>
          <a:prstGeom prst="rect">
            <a:avLst/>
          </a:prstGeom>
          <a:effectLst>
            <a:outerShdw blurRad="50800" dist="50800" dir="5400000" algn="ctr" rotWithShape="0">
              <a:schemeClr val="tx1"/>
            </a:outerShdw>
          </a:effectLst>
        </p:spPr>
        <p:txBody>
          <a:bodyPr wrap="square">
            <a:spAutoFit/>
          </a:bodyPr>
          <a:lstStyle/>
          <a:p>
            <a:pPr algn="ctr"/>
            <a:r>
              <a:rPr lang="en-US" sz="3200" b="1" dirty="0" smtClean="0">
                <a:solidFill>
                  <a:schemeClr val="bg1"/>
                </a:solidFill>
                <a:latin typeface="Arial Narrow" panose="020B0606020202030204" pitchFamily="34" charset="0"/>
              </a:rPr>
              <a:t>In her </a:t>
            </a:r>
            <a:r>
              <a:rPr lang="en-US" sz="3200" b="1" dirty="0">
                <a:solidFill>
                  <a:schemeClr val="bg1"/>
                </a:solidFill>
                <a:latin typeface="Arial Narrow" panose="020B0606020202030204" pitchFamily="34" charset="0"/>
              </a:rPr>
              <a:t>book </a:t>
            </a:r>
            <a:endParaRPr lang="en-US" sz="3200" b="1" dirty="0" smtClean="0">
              <a:solidFill>
                <a:schemeClr val="bg1"/>
              </a:solidFill>
              <a:latin typeface="Arial Narrow" panose="020B0606020202030204" pitchFamily="34" charset="0"/>
            </a:endParaRPr>
          </a:p>
          <a:p>
            <a:pPr algn="ctr"/>
            <a:r>
              <a:rPr lang="en-US" sz="5400" b="1" dirty="0" smtClean="0">
                <a:solidFill>
                  <a:schemeClr val="bg1"/>
                </a:solidFill>
                <a:latin typeface="Arial Narrow" panose="020B0606020202030204" pitchFamily="34" charset="0"/>
              </a:rPr>
              <a:t>"</a:t>
            </a:r>
            <a:r>
              <a:rPr lang="en-US" sz="5400" b="1" dirty="0">
                <a:solidFill>
                  <a:schemeClr val="bg1"/>
                </a:solidFill>
                <a:latin typeface="Arial Narrow" panose="020B0606020202030204" pitchFamily="34" charset="0"/>
              </a:rPr>
              <a:t>Life Sketches" </a:t>
            </a:r>
            <a:endParaRPr lang="en-US" sz="54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you can </a:t>
            </a:r>
            <a:r>
              <a:rPr lang="en-US" sz="3200" b="1" dirty="0">
                <a:solidFill>
                  <a:schemeClr val="bg1"/>
                </a:solidFill>
                <a:latin typeface="Arial Narrow" panose="020B0606020202030204" pitchFamily="34" charset="0"/>
              </a:rPr>
              <a:t>read </a:t>
            </a:r>
            <a:r>
              <a:rPr lang="en-US" sz="3200" b="1" dirty="0" smtClean="0">
                <a:solidFill>
                  <a:schemeClr val="bg1"/>
                </a:solidFill>
                <a:latin typeface="Arial Narrow" panose="020B0606020202030204" pitchFamily="34" charset="0"/>
              </a:rPr>
              <a:t>her complete </a:t>
            </a:r>
            <a:r>
              <a:rPr lang="en-US" sz="3200" b="1" dirty="0">
                <a:solidFill>
                  <a:schemeClr val="bg1"/>
                </a:solidFill>
                <a:latin typeface="Arial Narrow" panose="020B0606020202030204" pitchFamily="34" charset="0"/>
              </a:rPr>
              <a:t>biography</a:t>
            </a:r>
            <a:r>
              <a:rPr lang="en-US" sz="3200" b="1" dirty="0" smtClean="0">
                <a:solidFill>
                  <a:schemeClr val="bg1"/>
                </a:solidFill>
                <a:latin typeface="Arial Narrow" panose="020B0606020202030204" pitchFamily="34" charset="0"/>
              </a:rPr>
              <a:t>. </a:t>
            </a:r>
          </a:p>
        </p:txBody>
      </p:sp>
      <p:sp>
        <p:nvSpPr>
          <p:cNvPr id="128" name="Rechthoek 127"/>
          <p:cNvSpPr/>
          <p:nvPr/>
        </p:nvSpPr>
        <p:spPr>
          <a:xfrm>
            <a:off x="3280686" y="4311855"/>
            <a:ext cx="5605427" cy="1569660"/>
          </a:xfrm>
          <a:prstGeom prst="rect">
            <a:avLst/>
          </a:prstGeom>
          <a:effectLst>
            <a:outerShdw blurRad="50800" dist="50800" dir="5400000" algn="ctr" rotWithShape="0">
              <a:schemeClr val="tx1"/>
            </a:outerShdw>
          </a:effectLst>
        </p:spPr>
        <p:txBody>
          <a:bodyPr wrap="square">
            <a:spAutoFit/>
          </a:bodyPr>
          <a:lstStyle/>
          <a:p>
            <a:pPr algn="ctr"/>
            <a:r>
              <a:rPr lang="nl-NL" sz="3200" b="1" dirty="0" smtClean="0">
                <a:solidFill>
                  <a:schemeClr val="bg1"/>
                </a:solidFill>
              </a:rPr>
              <a:t>FREE ONLINE : </a:t>
            </a:r>
          </a:p>
          <a:p>
            <a:pPr algn="ctr"/>
            <a:r>
              <a:rPr lang="nl-NL" sz="3200" b="1" dirty="0" smtClean="0">
                <a:solidFill>
                  <a:schemeClr val="bg1"/>
                </a:solidFill>
              </a:rPr>
              <a:t>http</a:t>
            </a:r>
            <a:r>
              <a:rPr lang="nl-NL" sz="3200" b="1" dirty="0">
                <a:solidFill>
                  <a:schemeClr val="bg1"/>
                </a:solidFill>
              </a:rPr>
              <a:t>://temcat.com/L-3-SOP-Library/Orig%26Early/LS15.pdf</a:t>
            </a:r>
          </a:p>
        </p:txBody>
      </p:sp>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1438" y="2267503"/>
            <a:ext cx="2032819" cy="1939731"/>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1742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90670"/>
            <a:ext cx="2529109" cy="2938776"/>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1273318" y="4972516"/>
            <a:ext cx="1955985" cy="830997"/>
          </a:xfrm>
          <a:prstGeom prst="rect">
            <a:avLst/>
          </a:prstGeom>
          <a:effectLst>
            <a:outerShdw blurRad="50800" dist="50800" dir="5400000" algn="ctr" rotWithShape="0">
              <a:schemeClr val="tx1"/>
            </a:outerShdw>
          </a:effectLst>
        </p:spPr>
        <p:txBody>
          <a:bodyPr wrap="none">
            <a:spAutoFit/>
          </a:bodyPr>
          <a:lstStyle/>
          <a:p>
            <a:pPr algn="ctr"/>
            <a:r>
              <a:rPr lang="nl-NL" sz="2400" b="1" dirty="0">
                <a:solidFill>
                  <a:schemeClr val="bg1"/>
                </a:solidFill>
                <a:latin typeface="Arial Narrow" panose="020B0606020202030204" pitchFamily="34" charset="0"/>
                <a:ea typeface="Verdana" panose="020B0604030504040204" pitchFamily="34" charset="0"/>
                <a:cs typeface="Verdana" panose="020B0604030504040204" pitchFamily="34" charset="0"/>
              </a:rPr>
              <a:t>Ellen G. </a:t>
            </a:r>
            <a:r>
              <a:rPr lang="nl-NL" sz="2400" b="1"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White </a:t>
            </a:r>
          </a:p>
          <a:p>
            <a:pPr algn="ctr"/>
            <a:r>
              <a:rPr lang="nl-NL" sz="2400" b="1"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(1827-1915)</a:t>
            </a:r>
            <a:endParaRPr lang="nl-NL" sz="2400" dirty="0"/>
          </a:p>
        </p:txBody>
      </p:sp>
      <p:sp>
        <p:nvSpPr>
          <p:cNvPr id="2" name="Rechthoek 1"/>
          <p:cNvSpPr/>
          <p:nvPr/>
        </p:nvSpPr>
        <p:spPr>
          <a:xfrm>
            <a:off x="4249769" y="590670"/>
            <a:ext cx="4572000" cy="3785652"/>
          </a:xfrm>
          <a:prstGeom prst="rect">
            <a:avLst/>
          </a:prstGeom>
        </p:spPr>
        <p:txBody>
          <a:bodyPr>
            <a:spAutoFit/>
          </a:bodyPr>
          <a:lstStyle/>
          <a:p>
            <a:pPr algn="ctr"/>
            <a:r>
              <a:rPr lang="en-US" sz="4000" b="1" dirty="0">
                <a:solidFill>
                  <a:schemeClr val="bg1"/>
                </a:solidFill>
                <a:latin typeface="Arial Narrow" panose="020B0606020202030204" pitchFamily="34" charset="0"/>
              </a:rPr>
              <a:t>We hope we have been able to show </a:t>
            </a:r>
            <a:r>
              <a:rPr lang="en-US" sz="4000" b="1" dirty="0" smtClean="0">
                <a:solidFill>
                  <a:schemeClr val="bg1"/>
                </a:solidFill>
                <a:latin typeface="Arial Narrow" panose="020B0606020202030204" pitchFamily="34" charset="0"/>
              </a:rPr>
              <a:t>you </a:t>
            </a:r>
            <a:r>
              <a:rPr lang="en-US" sz="4000" b="1" dirty="0">
                <a:solidFill>
                  <a:schemeClr val="bg1"/>
                </a:solidFill>
                <a:latin typeface="Arial Narrow" panose="020B0606020202030204" pitchFamily="34" charset="0"/>
              </a:rPr>
              <a:t>something </a:t>
            </a:r>
            <a:endParaRPr lang="en-US" sz="4000" b="1" dirty="0" smtClean="0">
              <a:solidFill>
                <a:schemeClr val="bg1"/>
              </a:solidFill>
              <a:latin typeface="Arial Narrow" panose="020B0606020202030204" pitchFamily="34" charset="0"/>
            </a:endParaRPr>
          </a:p>
          <a:p>
            <a:pPr algn="ctr"/>
            <a:r>
              <a:rPr lang="en-US" sz="4000" b="1" dirty="0" smtClean="0">
                <a:solidFill>
                  <a:schemeClr val="bg1"/>
                </a:solidFill>
                <a:latin typeface="Arial Narrow" panose="020B0606020202030204" pitchFamily="34" charset="0"/>
              </a:rPr>
              <a:t>more about </a:t>
            </a:r>
          </a:p>
          <a:p>
            <a:pPr algn="ctr"/>
            <a:r>
              <a:rPr lang="en-US" sz="4000" b="1" dirty="0" smtClean="0">
                <a:solidFill>
                  <a:schemeClr val="bg1"/>
                </a:solidFill>
                <a:latin typeface="Arial Narrow" panose="020B0606020202030204" pitchFamily="34" charset="0"/>
              </a:rPr>
              <a:t>the Life </a:t>
            </a:r>
          </a:p>
          <a:p>
            <a:pPr algn="ctr"/>
            <a:r>
              <a:rPr lang="en-US" sz="4000" b="1" dirty="0" smtClean="0">
                <a:solidFill>
                  <a:schemeClr val="bg1"/>
                </a:solidFill>
                <a:latin typeface="Arial Narrow" panose="020B0606020202030204" pitchFamily="34" charset="0"/>
              </a:rPr>
              <a:t>of Ellen G. White…</a:t>
            </a:r>
            <a:endParaRPr lang="nl-NL" sz="4000" b="1" dirty="0">
              <a:solidFill>
                <a:schemeClr val="bg1"/>
              </a:solidFill>
              <a:latin typeface="Arial Narrow" panose="020B0606020202030204" pitchFamily="34" charset="0"/>
            </a:endParaRPr>
          </a:p>
        </p:txBody>
      </p:sp>
      <p:pic>
        <p:nvPicPr>
          <p:cNvPr id="2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858" y="4430594"/>
            <a:ext cx="2253494" cy="1636840"/>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3279" y="2030190"/>
            <a:ext cx="3050676" cy="2910978"/>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5044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23" r="3009" b="1517"/>
          <a:stretch/>
        </p:blipFill>
        <p:spPr bwMode="auto">
          <a:xfrm>
            <a:off x="-49903" y="8764"/>
            <a:ext cx="9193903" cy="677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851920" y="5157192"/>
            <a:ext cx="5152078" cy="584775"/>
          </a:xfrm>
          <a:prstGeom prst="rect">
            <a:avLst/>
          </a:prstGeom>
          <a:effectLst>
            <a:outerShdw blurRad="50800" dist="50800" dir="5400000" algn="ctr" rotWithShape="0">
              <a:schemeClr val="tx1"/>
            </a:outerShdw>
          </a:effectLst>
        </p:spPr>
        <p:txBody>
          <a:bodyPr wrap="square">
            <a:spAutoFit/>
          </a:bodyPr>
          <a:lstStyle/>
          <a:p>
            <a:pPr algn="ctr"/>
            <a:r>
              <a:rPr lang="en-US" sz="3200" b="1" dirty="0" smtClean="0">
                <a:solidFill>
                  <a:schemeClr val="bg1"/>
                </a:solidFill>
                <a:latin typeface="Arial Narrow" panose="020B0606020202030204" pitchFamily="34" charset="0"/>
              </a:rPr>
              <a:t>END OF PART 3</a:t>
            </a: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532541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506468" y="1270594"/>
            <a:ext cx="4510152" cy="3970318"/>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At </a:t>
            </a:r>
            <a:r>
              <a:rPr lang="en-US" sz="2800" b="1" dirty="0">
                <a:solidFill>
                  <a:schemeClr val="bg1"/>
                </a:solidFill>
                <a:latin typeface="Arial Narrow" panose="020B0606020202030204" pitchFamily="34" charset="0"/>
              </a:rPr>
              <a:t>an Ohio funeral service held on a Sunday afternoon in March, 1858, in the Lovett's Grove (now Bowling Green) public school, a vision of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Ages-long Conflict between Christ and His angels and Satan and his angels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was </a:t>
            </a:r>
            <a:r>
              <a:rPr lang="en-US" sz="2800" b="1" dirty="0">
                <a:solidFill>
                  <a:schemeClr val="bg1"/>
                </a:solidFill>
                <a:latin typeface="Arial Narrow" panose="020B0606020202030204" pitchFamily="34" charset="0"/>
              </a:rPr>
              <a:t>given to Mrs. White. </a:t>
            </a:r>
          </a:p>
        </p:txBody>
      </p:sp>
      <p:pic>
        <p:nvPicPr>
          <p:cNvPr id="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 y="458739"/>
            <a:ext cx="3887097" cy="594052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418135"/>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514880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3491880" y="534597"/>
            <a:ext cx="5524740" cy="6124754"/>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Two </a:t>
            </a:r>
            <a:r>
              <a:rPr lang="en-US" sz="2800" b="1" dirty="0">
                <a:solidFill>
                  <a:schemeClr val="bg1"/>
                </a:solidFill>
                <a:latin typeface="Arial Narrow" panose="020B0606020202030204" pitchFamily="34" charset="0"/>
              </a:rPr>
              <a:t>days later Satan attempted to take her life, that she might not present to others what had been revealed to her. Sustained, however, by God in doing the work entrusted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to </a:t>
            </a:r>
            <a:r>
              <a:rPr lang="en-US" sz="2800" b="1" dirty="0">
                <a:solidFill>
                  <a:schemeClr val="bg1"/>
                </a:solidFill>
                <a:latin typeface="Arial Narrow" panose="020B0606020202030204" pitchFamily="34" charset="0"/>
              </a:rPr>
              <a:t>her, she wrote out a description of the scenes that had been presented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to </a:t>
            </a:r>
            <a:r>
              <a:rPr lang="en-US" sz="2800" b="1" dirty="0">
                <a:solidFill>
                  <a:schemeClr val="bg1"/>
                </a:solidFill>
                <a:latin typeface="Arial Narrow" panose="020B0606020202030204" pitchFamily="34" charset="0"/>
              </a:rPr>
              <a:t>her, and the 219-page book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Spiritual </a:t>
            </a:r>
            <a:r>
              <a:rPr lang="en-US" sz="2800" b="1" dirty="0">
                <a:solidFill>
                  <a:schemeClr val="bg1"/>
                </a:solidFill>
                <a:latin typeface="Arial Narrow" panose="020B0606020202030204" pitchFamily="34" charset="0"/>
              </a:rPr>
              <a:t>Gifts, volume 1, </a:t>
            </a:r>
          </a:p>
          <a:p>
            <a:pPr algn="ctr"/>
            <a:r>
              <a:rPr lang="en-US" sz="2800" b="1" dirty="0">
                <a:solidFill>
                  <a:schemeClr val="bg1"/>
                </a:solidFill>
                <a:latin typeface="Arial Narrow" panose="020B0606020202030204" pitchFamily="34" charset="0"/>
              </a:rPr>
              <a:t>The Great Controversy Between Christ and His Angels </a:t>
            </a:r>
            <a:r>
              <a:rPr lang="en-US" sz="2800" b="1" dirty="0" smtClean="0">
                <a:solidFill>
                  <a:schemeClr val="bg1"/>
                </a:solidFill>
                <a:latin typeface="Arial Narrow" panose="020B0606020202030204" pitchFamily="34" charset="0"/>
              </a:rPr>
              <a:t>and </a:t>
            </a:r>
            <a:r>
              <a:rPr lang="en-US" sz="2800" b="1" dirty="0">
                <a:solidFill>
                  <a:schemeClr val="bg1"/>
                </a:solidFill>
                <a:latin typeface="Arial Narrow" panose="020B0606020202030204" pitchFamily="34" charset="0"/>
              </a:rPr>
              <a:t>Satan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and </a:t>
            </a:r>
            <a:r>
              <a:rPr lang="en-US" sz="2800" b="1" dirty="0">
                <a:solidFill>
                  <a:schemeClr val="bg1"/>
                </a:solidFill>
                <a:latin typeface="Arial Narrow" panose="020B0606020202030204" pitchFamily="34" charset="0"/>
              </a:rPr>
              <a:t>His Angels, was published </a:t>
            </a:r>
          </a:p>
          <a:p>
            <a:pPr algn="ctr"/>
            <a:r>
              <a:rPr lang="en-US" sz="2800" b="1" dirty="0">
                <a:solidFill>
                  <a:schemeClr val="bg1"/>
                </a:solidFill>
                <a:latin typeface="Arial Narrow" panose="020B0606020202030204" pitchFamily="34" charset="0"/>
              </a:rPr>
              <a:t>in the summer of 1858.</a:t>
            </a:r>
          </a:p>
          <a:p>
            <a:pPr algn="ctr"/>
            <a:endParaRPr lang="en-US" sz="2800" b="1" dirty="0">
              <a:solidFill>
                <a:schemeClr val="bg1"/>
              </a:solidFill>
              <a:latin typeface="Arial Narrow" panose="020B0606020202030204" pitchFamily="34" charset="0"/>
            </a:endParaRPr>
          </a:p>
        </p:txBody>
      </p:sp>
      <p:pic>
        <p:nvPicPr>
          <p:cNvPr id="22" name="Picture 4"/>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109" y="-81708"/>
            <a:ext cx="3312556" cy="371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05" y="2435555"/>
            <a:ext cx="2476938" cy="37854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418135"/>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6290" y="1317412"/>
            <a:ext cx="1585590" cy="160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515324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1858439" y="1095051"/>
            <a:ext cx="7293707" cy="4154984"/>
          </a:xfrm>
          <a:prstGeom prst="rect">
            <a:avLst/>
          </a:prstGeom>
          <a:effectLst>
            <a:outerShdw blurRad="50800" dist="50800" dir="5400000" algn="ctr" rotWithShape="0">
              <a:schemeClr val="tx1"/>
            </a:outerShdw>
          </a:effectLst>
        </p:spPr>
        <p:txBody>
          <a:bodyPr wrap="square">
            <a:spAutoFit/>
          </a:bodyPr>
          <a:lstStyle/>
          <a:p>
            <a:pPr algn="ctr"/>
            <a:r>
              <a:rPr lang="en-US" sz="8800" b="1" dirty="0" smtClean="0">
                <a:solidFill>
                  <a:schemeClr val="bg1"/>
                </a:solidFill>
                <a:latin typeface="Arial Narrow" panose="020B0606020202030204" pitchFamily="34" charset="0"/>
              </a:rPr>
              <a:t>The Home </a:t>
            </a:r>
          </a:p>
          <a:p>
            <a:pPr algn="ctr"/>
            <a:r>
              <a:rPr lang="en-US" sz="8800" b="1" dirty="0" smtClean="0">
                <a:solidFill>
                  <a:schemeClr val="bg1"/>
                </a:solidFill>
                <a:latin typeface="Arial Narrow" panose="020B0606020202030204" pitchFamily="34" charset="0"/>
              </a:rPr>
              <a:t>in </a:t>
            </a:r>
          </a:p>
          <a:p>
            <a:pPr algn="ctr"/>
            <a:r>
              <a:rPr lang="en-US" sz="8800" b="1" dirty="0" smtClean="0">
                <a:solidFill>
                  <a:schemeClr val="bg1"/>
                </a:solidFill>
                <a:latin typeface="Arial Narrow" panose="020B0606020202030204" pitchFamily="34" charset="0"/>
              </a:rPr>
              <a:t>Battle </a:t>
            </a:r>
            <a:r>
              <a:rPr lang="en-US" sz="8800" b="1" dirty="0">
                <a:solidFill>
                  <a:schemeClr val="bg1"/>
                </a:solidFill>
                <a:latin typeface="Arial Narrow" panose="020B0606020202030204" pitchFamily="34" charset="0"/>
              </a:rPr>
              <a:t>Creek</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ep 20"/>
          <p:cNvGrpSpPr/>
          <p:nvPr/>
        </p:nvGrpSpPr>
        <p:grpSpPr>
          <a:xfrm>
            <a:off x="3619690" y="4909808"/>
            <a:ext cx="1885603" cy="1716980"/>
            <a:chOff x="-44124" y="286999"/>
            <a:chExt cx="4011797" cy="4049158"/>
          </a:xfrm>
        </p:grpSpPr>
        <p:pic>
          <p:nvPicPr>
            <p:cNvPr id="23"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823130">
              <a:off x="-44124" y="98883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8699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33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2629" r="2717" b="25879"/>
          <a:stretch/>
        </p:blipFill>
        <p:spPr bwMode="auto">
          <a:xfrm>
            <a:off x="107504" y="1498513"/>
            <a:ext cx="4635062" cy="2706353"/>
          </a:xfrm>
          <a:prstGeom prst="rect">
            <a:avLst/>
          </a:prstGeom>
          <a:noFill/>
          <a:ln>
            <a:noFill/>
          </a:ln>
          <a:effectLst>
            <a:glow rad="1397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8056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5292079" y="739154"/>
            <a:ext cx="3862475" cy="5262979"/>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By </a:t>
            </a:r>
            <a:r>
              <a:rPr lang="en-US" sz="2800" b="1" dirty="0">
                <a:solidFill>
                  <a:schemeClr val="bg1"/>
                </a:solidFill>
                <a:latin typeface="Arial Narrow" panose="020B0606020202030204" pitchFamily="34" charset="0"/>
              </a:rPr>
              <a:t>the fall of 1860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White family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numbered </a:t>
            </a:r>
            <a:r>
              <a:rPr lang="en-US" sz="2800" b="1" dirty="0">
                <a:solidFill>
                  <a:schemeClr val="bg1"/>
                </a:solidFill>
                <a:latin typeface="Arial Narrow" panose="020B0606020202030204" pitchFamily="34" charset="0"/>
              </a:rPr>
              <a:t>six,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with </a:t>
            </a:r>
            <a:r>
              <a:rPr lang="en-US" sz="2800" b="1" dirty="0">
                <a:solidFill>
                  <a:schemeClr val="bg1"/>
                </a:solidFill>
                <a:latin typeface="Arial Narrow" panose="020B0606020202030204" pitchFamily="34" charset="0"/>
              </a:rPr>
              <a:t>four boys ranging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from a </a:t>
            </a:r>
            <a:r>
              <a:rPr lang="en-US" sz="2800" b="1" dirty="0">
                <a:solidFill>
                  <a:schemeClr val="bg1"/>
                </a:solidFill>
                <a:latin typeface="Arial Narrow" panose="020B0606020202030204" pitchFamily="34" charset="0"/>
              </a:rPr>
              <a:t>few weeks </a:t>
            </a:r>
          </a:p>
          <a:p>
            <a:pPr algn="ctr"/>
            <a:r>
              <a:rPr lang="en-US" sz="2800" b="1" dirty="0" smtClean="0">
                <a:solidFill>
                  <a:schemeClr val="bg1"/>
                </a:solidFill>
                <a:latin typeface="Arial Narrow" panose="020B0606020202030204" pitchFamily="34" charset="0"/>
              </a:rPr>
              <a:t>to </a:t>
            </a:r>
            <a:r>
              <a:rPr lang="en-US" sz="2800" b="1" dirty="0">
                <a:solidFill>
                  <a:schemeClr val="bg1"/>
                </a:solidFill>
                <a:latin typeface="Arial Narrow" panose="020B0606020202030204" pitchFamily="34" charset="0"/>
              </a:rPr>
              <a:t>13 years of age.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youngest child,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Herbert</a:t>
            </a:r>
            <a:r>
              <a:rPr lang="en-US" sz="2800" b="1" dirty="0">
                <a:solidFill>
                  <a:schemeClr val="bg1"/>
                </a:solidFill>
                <a:latin typeface="Arial Narrow" panose="020B0606020202030204" pitchFamily="34" charset="0"/>
              </a:rPr>
              <a:t>, </a:t>
            </a:r>
            <a:r>
              <a:rPr lang="en-US" sz="2800" b="1" dirty="0" smtClean="0">
                <a:solidFill>
                  <a:schemeClr val="bg1"/>
                </a:solidFill>
                <a:latin typeface="Arial Narrow" panose="020B0606020202030204" pitchFamily="34" charset="0"/>
              </a:rPr>
              <a:t>however</a:t>
            </a:r>
            <a:r>
              <a:rPr lang="en-US" sz="2800" b="1" dirty="0">
                <a:solidFill>
                  <a:schemeClr val="bg1"/>
                </a:solidFill>
                <a:latin typeface="Arial Narrow" panose="020B0606020202030204" pitchFamily="34" charset="0"/>
              </a:rPr>
              <a:t>,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lived </a:t>
            </a:r>
            <a:r>
              <a:rPr lang="en-US" sz="2800" b="1" dirty="0">
                <a:solidFill>
                  <a:schemeClr val="bg1"/>
                </a:solidFill>
                <a:latin typeface="Arial Narrow" panose="020B0606020202030204" pitchFamily="34" charset="0"/>
              </a:rPr>
              <a:t>only a few months,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his </a:t>
            </a:r>
            <a:r>
              <a:rPr lang="en-US" sz="2800" b="1" dirty="0">
                <a:solidFill>
                  <a:schemeClr val="bg1"/>
                </a:solidFill>
                <a:latin typeface="Arial Narrow" panose="020B0606020202030204" pitchFamily="34" charset="0"/>
              </a:rPr>
              <a:t>death bringing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first break in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family circle</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236" y="246856"/>
            <a:ext cx="1121169" cy="1733859"/>
          </a:xfrm>
          <a:prstGeom prst="rect">
            <a:avLst/>
          </a:prstGeom>
          <a:noFill/>
          <a:ln>
            <a:noFill/>
          </a:ln>
          <a:effectLst>
            <a:glow rad="381000">
              <a:schemeClr val="bg1">
                <a:alpha val="3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6743" y="828355"/>
            <a:ext cx="1511036" cy="2070497"/>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3654" y="1661067"/>
            <a:ext cx="2074800" cy="247557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1054" y="2492896"/>
            <a:ext cx="2295517" cy="270782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ep 25"/>
          <p:cNvGrpSpPr/>
          <p:nvPr/>
        </p:nvGrpSpPr>
        <p:grpSpPr>
          <a:xfrm>
            <a:off x="526221" y="3235410"/>
            <a:ext cx="2101563" cy="2630153"/>
            <a:chOff x="2309744" y="3717032"/>
            <a:chExt cx="2101563" cy="2630153"/>
          </a:xfrm>
        </p:grpSpPr>
        <p:pic>
          <p:nvPicPr>
            <p:cNvPr id="2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09744" y="3717032"/>
              <a:ext cx="1438107" cy="1802455"/>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5144" y="4701631"/>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12629" r="2717" b="25879"/>
          <a:stretch/>
        </p:blipFill>
        <p:spPr bwMode="auto">
          <a:xfrm>
            <a:off x="2627784" y="4757147"/>
            <a:ext cx="3202059" cy="1869641"/>
          </a:xfrm>
          <a:prstGeom prst="rect">
            <a:avLst/>
          </a:prstGeom>
          <a:noFill/>
          <a:ln>
            <a:noFill/>
          </a:ln>
          <a:effectLst>
            <a:glow rad="1397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kstvak 33"/>
          <p:cNvSpPr txBox="1"/>
          <p:nvPr/>
        </p:nvSpPr>
        <p:spPr>
          <a:xfrm>
            <a:off x="1153889" y="450135"/>
            <a:ext cx="2534939" cy="338554"/>
          </a:xfrm>
          <a:prstGeom prst="rect">
            <a:avLst/>
          </a:prstGeom>
          <a:noFill/>
          <a:effectLst>
            <a:outerShdw blurRad="50800" dist="50800" dir="5400000" algn="ctr" rotWithShape="0">
              <a:schemeClr val="tx1"/>
            </a:outerShdw>
          </a:effectLst>
        </p:spPr>
        <p:txBody>
          <a:bodyPr wrap="square" rtlCol="0">
            <a:spAutoFit/>
          </a:bodyPr>
          <a:lstStyle/>
          <a:p>
            <a:r>
              <a:rPr lang="nl-NL" sz="1600" b="1" dirty="0" smtClean="0">
                <a:solidFill>
                  <a:schemeClr val="bg1"/>
                </a:solidFill>
              </a:rPr>
              <a:t>Herbert White</a:t>
            </a:r>
          </a:p>
        </p:txBody>
      </p:sp>
      <p:sp>
        <p:nvSpPr>
          <p:cNvPr id="35" name="Tekstvak 34"/>
          <p:cNvSpPr txBox="1"/>
          <p:nvPr/>
        </p:nvSpPr>
        <p:spPr>
          <a:xfrm>
            <a:off x="2290235" y="1153236"/>
            <a:ext cx="2493370" cy="338554"/>
          </a:xfrm>
          <a:prstGeom prst="rect">
            <a:avLst/>
          </a:prstGeom>
          <a:noFill/>
          <a:effectLst>
            <a:outerShdw blurRad="50800" dist="50800" dir="5400000" algn="ctr" rotWithShape="0">
              <a:schemeClr val="tx1"/>
            </a:outerShdw>
          </a:effectLst>
        </p:spPr>
        <p:txBody>
          <a:bodyPr wrap="square" rtlCol="0">
            <a:spAutoFit/>
          </a:bodyPr>
          <a:lstStyle/>
          <a:p>
            <a:pPr algn="ctr"/>
            <a:r>
              <a:rPr lang="nl-NL" sz="1600" b="1" dirty="0" smtClean="0">
                <a:solidFill>
                  <a:schemeClr val="bg1"/>
                </a:solidFill>
              </a:rPr>
              <a:t>Henry Nichols White</a:t>
            </a:r>
          </a:p>
        </p:txBody>
      </p:sp>
      <p:sp>
        <p:nvSpPr>
          <p:cNvPr id="36" name="Tekstvak 35"/>
          <p:cNvSpPr txBox="1"/>
          <p:nvPr/>
        </p:nvSpPr>
        <p:spPr>
          <a:xfrm>
            <a:off x="3701195" y="1980715"/>
            <a:ext cx="2493370" cy="338554"/>
          </a:xfrm>
          <a:prstGeom prst="rect">
            <a:avLst/>
          </a:prstGeom>
          <a:noFill/>
          <a:effectLst>
            <a:outerShdw blurRad="50800" dist="50800" dir="5400000" algn="ctr" rotWithShape="0">
              <a:schemeClr val="tx1"/>
            </a:outerShdw>
          </a:effectLst>
        </p:spPr>
        <p:txBody>
          <a:bodyPr wrap="square" rtlCol="0">
            <a:spAutoFit/>
          </a:bodyPr>
          <a:lstStyle/>
          <a:p>
            <a:r>
              <a:rPr lang="nl-NL" sz="1600" b="1" dirty="0" smtClean="0">
                <a:solidFill>
                  <a:schemeClr val="bg1"/>
                </a:solidFill>
              </a:rPr>
              <a:t>James </a:t>
            </a:r>
            <a:r>
              <a:rPr lang="nl-NL" sz="1600" b="1" dirty="0" err="1" smtClean="0">
                <a:solidFill>
                  <a:schemeClr val="bg1"/>
                </a:solidFill>
              </a:rPr>
              <a:t>Edson</a:t>
            </a:r>
            <a:r>
              <a:rPr lang="nl-NL" sz="1600" b="1" dirty="0" smtClean="0">
                <a:solidFill>
                  <a:schemeClr val="bg1"/>
                </a:solidFill>
              </a:rPr>
              <a:t> White</a:t>
            </a:r>
          </a:p>
        </p:txBody>
      </p:sp>
      <p:sp>
        <p:nvSpPr>
          <p:cNvPr id="37" name="Tekstvak 36"/>
          <p:cNvSpPr txBox="1"/>
          <p:nvPr/>
        </p:nvSpPr>
        <p:spPr>
          <a:xfrm>
            <a:off x="2913577" y="4453090"/>
            <a:ext cx="1246685" cy="584775"/>
          </a:xfrm>
          <a:prstGeom prst="rect">
            <a:avLst/>
          </a:prstGeom>
          <a:noFill/>
          <a:effectLst>
            <a:outerShdw blurRad="50800" dist="50800" dir="5400000" algn="ctr" rotWithShape="0">
              <a:schemeClr val="tx1"/>
            </a:outerShdw>
          </a:effectLst>
        </p:spPr>
        <p:txBody>
          <a:bodyPr wrap="square" rtlCol="0">
            <a:spAutoFit/>
          </a:bodyPr>
          <a:lstStyle/>
          <a:p>
            <a:pPr algn="ctr"/>
            <a:r>
              <a:rPr lang="nl-NL" sz="1600" b="1" dirty="0" smtClean="0">
                <a:solidFill>
                  <a:schemeClr val="bg1"/>
                </a:solidFill>
              </a:rPr>
              <a:t>Willy C. </a:t>
            </a:r>
          </a:p>
          <a:p>
            <a:pPr algn="ctr"/>
            <a:r>
              <a:rPr lang="nl-NL" sz="1600" b="1" dirty="0" smtClean="0">
                <a:solidFill>
                  <a:schemeClr val="bg1"/>
                </a:solidFill>
              </a:rPr>
              <a:t>White</a:t>
            </a:r>
          </a:p>
        </p:txBody>
      </p:sp>
    </p:spTree>
    <p:extLst>
      <p:ext uri="{BB962C8B-B14F-4D97-AF65-F5344CB8AC3E}">
        <p14:creationId xmlns:p14="http://schemas.microsoft.com/office/powerpoint/2010/main" val="24347600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2627784" y="1052736"/>
            <a:ext cx="6526770" cy="4462760"/>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When </a:t>
            </a:r>
            <a:r>
              <a:rPr lang="en-US" sz="2800" b="1" dirty="0">
                <a:solidFill>
                  <a:schemeClr val="bg1"/>
                </a:solidFill>
                <a:latin typeface="Arial Narrow" panose="020B0606020202030204" pitchFamily="34" charset="0"/>
              </a:rPr>
              <a:t>church pioneers met in 1860 </a:t>
            </a:r>
          </a:p>
          <a:p>
            <a:pPr algn="ctr"/>
            <a:r>
              <a:rPr lang="en-US" sz="2800" b="1" dirty="0">
                <a:solidFill>
                  <a:schemeClr val="bg1"/>
                </a:solidFill>
                <a:latin typeface="Arial Narrow" panose="020B0606020202030204" pitchFamily="34" charset="0"/>
              </a:rPr>
              <a:t>to name their movement…, </a:t>
            </a:r>
          </a:p>
          <a:p>
            <a:pPr algn="ctr"/>
            <a:r>
              <a:rPr lang="en-US" sz="2800" b="1" dirty="0">
                <a:solidFill>
                  <a:schemeClr val="bg1"/>
                </a:solidFill>
                <a:latin typeface="Arial Narrow" panose="020B0606020202030204" pitchFamily="34" charset="0"/>
              </a:rPr>
              <a:t>David Hewitt </a:t>
            </a:r>
          </a:p>
          <a:p>
            <a:pPr algn="ctr"/>
            <a:r>
              <a:rPr lang="en-US" sz="2800" b="1" dirty="0">
                <a:solidFill>
                  <a:schemeClr val="bg1"/>
                </a:solidFill>
                <a:latin typeface="Arial Narrow" panose="020B0606020202030204" pitchFamily="34" charset="0"/>
              </a:rPr>
              <a:t>introduced the </a:t>
            </a:r>
            <a:r>
              <a:rPr lang="en-US" sz="2800" b="1" dirty="0" smtClean="0">
                <a:solidFill>
                  <a:schemeClr val="bg1"/>
                </a:solidFill>
                <a:latin typeface="Arial Narrow" panose="020B0606020202030204" pitchFamily="34" charset="0"/>
              </a:rPr>
              <a:t>name</a:t>
            </a:r>
          </a:p>
          <a:p>
            <a:pPr algn="ctr"/>
            <a:r>
              <a:rPr lang="en-US" sz="2800" b="1" dirty="0" smtClean="0">
                <a:solidFill>
                  <a:schemeClr val="bg1"/>
                </a:solidFill>
                <a:latin typeface="Arial Narrow" panose="020B0606020202030204" pitchFamily="34" charset="0"/>
              </a:rPr>
              <a:t> </a:t>
            </a:r>
            <a:endParaRPr lang="en-US" sz="2800" b="1" dirty="0">
              <a:solidFill>
                <a:schemeClr val="bg1"/>
              </a:solidFill>
              <a:latin typeface="Arial Narrow" panose="020B0606020202030204" pitchFamily="34" charset="0"/>
            </a:endParaRPr>
          </a:p>
          <a:p>
            <a:pPr algn="ctr"/>
            <a:r>
              <a:rPr lang="en-US" sz="7200" b="1" dirty="0">
                <a:solidFill>
                  <a:schemeClr val="bg1"/>
                </a:solidFill>
                <a:latin typeface="Arial Narrow" panose="020B0606020202030204" pitchFamily="34" charset="0"/>
              </a:rPr>
              <a:t>"Seventh-Day Adventist" </a:t>
            </a: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79" y="1174374"/>
            <a:ext cx="3147003" cy="3952998"/>
          </a:xfrm>
          <a:prstGeom prst="rect">
            <a:avLst/>
          </a:prstGeom>
          <a:noFill/>
          <a:ln>
            <a:noFill/>
          </a:ln>
          <a:effectLst>
            <a:glow rad="228600">
              <a:schemeClr val="bg1">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4327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0" y="1052736"/>
            <a:ext cx="9154554" cy="4893647"/>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culminating efforts to establish church and conference organizations, with the demands for much writing, traveling,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and </a:t>
            </a:r>
            <a:r>
              <a:rPr lang="en-US" sz="2800" b="1" dirty="0">
                <a:solidFill>
                  <a:schemeClr val="bg1"/>
                </a:solidFill>
                <a:latin typeface="Arial Narrow" panose="020B0606020202030204" pitchFamily="34" charset="0"/>
              </a:rPr>
              <a:t>personal labor, occupied the early years of the 1860s. </a:t>
            </a:r>
            <a:endParaRPr lang="en-US" sz="2800" b="1" dirty="0" smtClean="0">
              <a:solidFill>
                <a:schemeClr val="bg1"/>
              </a:solidFill>
              <a:latin typeface="Arial Narrow" panose="020B0606020202030204" pitchFamily="34" charset="0"/>
            </a:endParaRPr>
          </a:p>
          <a:p>
            <a:pPr algn="ctr"/>
            <a:r>
              <a:rPr lang="en-US" sz="4000" b="1" dirty="0" smtClean="0">
                <a:solidFill>
                  <a:schemeClr val="bg1"/>
                </a:solidFill>
                <a:latin typeface="Arial Narrow" panose="020B0606020202030204" pitchFamily="34" charset="0"/>
              </a:rPr>
              <a:t>The </a:t>
            </a:r>
            <a:r>
              <a:rPr lang="en-US" sz="4000" b="1" dirty="0">
                <a:solidFill>
                  <a:schemeClr val="bg1"/>
                </a:solidFill>
                <a:latin typeface="Arial Narrow" panose="020B0606020202030204" pitchFamily="34" charset="0"/>
              </a:rPr>
              <a:t>climax was reached </a:t>
            </a:r>
            <a:endParaRPr lang="en-US" sz="4000" b="1" dirty="0" smtClean="0">
              <a:solidFill>
                <a:schemeClr val="bg1"/>
              </a:solidFill>
              <a:latin typeface="Arial Narrow" panose="020B0606020202030204" pitchFamily="34" charset="0"/>
            </a:endParaRPr>
          </a:p>
          <a:p>
            <a:pPr algn="ctr"/>
            <a:r>
              <a:rPr lang="en-US" sz="4000" b="1" dirty="0" smtClean="0">
                <a:solidFill>
                  <a:schemeClr val="bg1"/>
                </a:solidFill>
                <a:latin typeface="Arial Narrow" panose="020B0606020202030204" pitchFamily="34" charset="0"/>
              </a:rPr>
              <a:t>in </a:t>
            </a:r>
            <a:r>
              <a:rPr lang="en-US" sz="4000" b="1" dirty="0">
                <a:solidFill>
                  <a:schemeClr val="bg1"/>
                </a:solidFill>
                <a:latin typeface="Arial Narrow" panose="020B0606020202030204" pitchFamily="34" charset="0"/>
              </a:rPr>
              <a:t>the organization of </a:t>
            </a:r>
            <a:endParaRPr lang="en-US" sz="4000" b="1" dirty="0" smtClean="0">
              <a:solidFill>
                <a:schemeClr val="bg1"/>
              </a:solidFill>
              <a:latin typeface="Arial Narrow" panose="020B0606020202030204" pitchFamily="34" charset="0"/>
            </a:endParaRPr>
          </a:p>
          <a:p>
            <a:pPr algn="ctr"/>
            <a:r>
              <a:rPr lang="en-US" sz="4000" b="1" dirty="0" smtClean="0">
                <a:solidFill>
                  <a:schemeClr val="bg1"/>
                </a:solidFill>
                <a:latin typeface="Arial Narrow" panose="020B0606020202030204" pitchFamily="34" charset="0"/>
              </a:rPr>
              <a:t>the </a:t>
            </a:r>
            <a:r>
              <a:rPr lang="en-US" sz="4000" b="1" dirty="0">
                <a:solidFill>
                  <a:schemeClr val="bg1"/>
                </a:solidFill>
                <a:latin typeface="Arial Narrow" panose="020B0606020202030204" pitchFamily="34" charset="0"/>
              </a:rPr>
              <a:t>General Conference </a:t>
            </a:r>
            <a:endParaRPr lang="en-US" sz="4000" b="1" dirty="0" smtClean="0">
              <a:solidFill>
                <a:schemeClr val="bg1"/>
              </a:solidFill>
              <a:latin typeface="Arial Narrow" panose="020B0606020202030204" pitchFamily="34" charset="0"/>
            </a:endParaRPr>
          </a:p>
          <a:p>
            <a:pPr algn="ctr"/>
            <a:r>
              <a:rPr lang="en-US" sz="4000" b="1" dirty="0" smtClean="0">
                <a:solidFill>
                  <a:schemeClr val="bg1"/>
                </a:solidFill>
                <a:latin typeface="Arial Narrow" panose="020B0606020202030204" pitchFamily="34" charset="0"/>
              </a:rPr>
              <a:t>of </a:t>
            </a:r>
            <a:r>
              <a:rPr lang="en-US" sz="4000" b="1" dirty="0">
                <a:solidFill>
                  <a:schemeClr val="bg1"/>
                </a:solidFill>
                <a:latin typeface="Arial Narrow" panose="020B0606020202030204" pitchFamily="34" charset="0"/>
              </a:rPr>
              <a:t>Seventh-Day Adventists </a:t>
            </a:r>
            <a:endParaRPr lang="en-US" sz="4000" b="1" dirty="0" smtClean="0">
              <a:solidFill>
                <a:schemeClr val="bg1"/>
              </a:solidFill>
              <a:latin typeface="Arial Narrow" panose="020B0606020202030204" pitchFamily="34" charset="0"/>
            </a:endParaRPr>
          </a:p>
          <a:p>
            <a:pPr algn="ctr"/>
            <a:r>
              <a:rPr lang="en-US" sz="4000" b="1" dirty="0" smtClean="0">
                <a:solidFill>
                  <a:schemeClr val="bg1"/>
                </a:solidFill>
                <a:latin typeface="Arial Narrow" panose="020B0606020202030204" pitchFamily="34" charset="0"/>
              </a:rPr>
              <a:t>in </a:t>
            </a:r>
            <a:r>
              <a:rPr lang="en-US" sz="4000" b="1" dirty="0">
                <a:solidFill>
                  <a:schemeClr val="bg1"/>
                </a:solidFill>
                <a:latin typeface="Arial Narrow" panose="020B0606020202030204" pitchFamily="34" charset="0"/>
              </a:rPr>
              <a:t>May, 1863.</a:t>
            </a:r>
          </a:p>
          <a:p>
            <a:pPr algn="ctr"/>
            <a:endParaRPr lang="en-US" sz="2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230302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3730036" y="1262950"/>
            <a:ext cx="5152078" cy="4154984"/>
          </a:xfrm>
          <a:prstGeom prst="rect">
            <a:avLst/>
          </a:prstGeom>
          <a:effectLst>
            <a:outerShdw blurRad="50800" dist="50800" dir="5400000" algn="ctr" rotWithShape="0">
              <a:schemeClr val="tx1"/>
            </a:outerShdw>
          </a:effectLst>
        </p:spPr>
        <p:txBody>
          <a:bodyPr wrap="square">
            <a:spAutoFit/>
          </a:bodyPr>
          <a:lstStyle/>
          <a:p>
            <a:pPr algn="ctr"/>
            <a:r>
              <a:rPr lang="nl-NL" sz="8800" b="1" dirty="0" smtClean="0">
                <a:solidFill>
                  <a:schemeClr val="bg1"/>
                </a:solidFill>
                <a:latin typeface="Arial Narrow" panose="020B0606020202030204" pitchFamily="34" charset="0"/>
              </a:rPr>
              <a:t>The </a:t>
            </a:r>
            <a:r>
              <a:rPr lang="nl-NL" sz="8800" b="1" dirty="0">
                <a:solidFill>
                  <a:schemeClr val="bg1"/>
                </a:solidFill>
                <a:latin typeface="Arial Narrow" panose="020B0606020202030204" pitchFamily="34" charset="0"/>
              </a:rPr>
              <a:t>Health Reform </a:t>
            </a:r>
            <a:r>
              <a:rPr lang="nl-NL" sz="8800" b="1" dirty="0" err="1" smtClean="0">
                <a:solidFill>
                  <a:schemeClr val="bg1"/>
                </a:solidFill>
                <a:latin typeface="Arial Narrow" panose="020B0606020202030204" pitchFamily="34" charset="0"/>
              </a:rPr>
              <a:t>Vision</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709" y="709663"/>
            <a:ext cx="1891893" cy="5068513"/>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5499" y="2310322"/>
            <a:ext cx="3033148" cy="3524460"/>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4478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787</Words>
  <Application>Microsoft Office PowerPoint</Application>
  <PresentationFormat>Diavoorstelling (4:3)</PresentationFormat>
  <Paragraphs>130</Paragraphs>
  <Slides>27</Slides>
  <Notes>0</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113</cp:revision>
  <dcterms:created xsi:type="dcterms:W3CDTF">2013-12-29T09:33:32Z</dcterms:created>
  <dcterms:modified xsi:type="dcterms:W3CDTF">2015-06-14T12:08:20Z</dcterms:modified>
</cp:coreProperties>
</file>